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0.3-->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8" r:id="rId13"/>
    <p:sldId id="267"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Arial"/>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37" autoAdjust="0"/>
  </p:normalViewPr>
  <p:slideViewPr>
    <p:cSldViewPr>
      <p:cViewPr varScale="1">
        <p:scale>
          <a:sx n="69" d="100"/>
          <a:sy n="69" d="100"/>
        </p:scale>
        <p:origin x="0" y="0"/>
      </p:cViewPr>
    </p:cSldViewPr>
  </p:slideViewPr>
  <p:notesViewPr>
    <p:cSldViewPr>
      <p:cViewPr varScale="1">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name="">
    <p:bg>
      <p:bgPr>
        <a:solidFill>
          <a:schemeClr val="bg1"/>
        </a:solidFill>
      </p:bgPr>
    </p:bg>
    <p:spTree>
      <p:nvGrpSpPr>
        <p:cNvPr id="1" name=""/>
        <p:cNvGrpSpPr/>
        <p:nvPr/>
      </p:nvGrpSpPr>
      <p:grpSpPr/>
      <p:sp>
        <p:nvSpPr>
          <p:cNvPr id="14338"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defRPr sz="1200">
                <a:latin typeface="+mn-lt"/>
                <a:cs typeface="+mn-cs"/>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4339"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defRPr sz="1200">
                <a:latin typeface="+mn-lt"/>
                <a:cs typeface="+mn-cs"/>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8B6690B1-1E4E-4C82-B4D2-E303D1436319}" type="hfDateTime">
              <a:rPr kumimoji="0" lang="en-US" sz="1200" b="0" i="0" u="none" strike="noStrike" kern="1200" cap="none" spc="0" normalizeH="0" baseline="0" noProof="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4340"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14341"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p>
        </p:txBody>
      </p:sp>
      <p:sp>
        <p:nvSpPr>
          <p:cNvPr id="14342"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defRPr sz="1200">
                <a:latin typeface="+mn-lt"/>
                <a:cs typeface="+mn-cs"/>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4343" name="Slide Number Placeholder 6"/>
          <p:cNvSpPr>
            <a:spLocks noGrp="1"/>
          </p:cNvSpPr>
          <p:nvPr>
            <p:ph type="sldNum" sz="quarter" idx="5"/>
          </p:nvPr>
        </p:nvSpPr>
        <p:spPr>
          <a:xfrm>
            <a:off x="3884613" y="8685213"/>
            <a:ext cx="2971800" cy="457200"/>
          </a:xfrm>
          <a:prstGeom prst="rect">
            <a:avLst/>
          </a:prstGeom>
        </p:spPr>
        <p:txBody>
          <a:bodyPr rtlCol="0" anchor="b"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0" lvl="0" indent="0" algn="r" eaLnBrk="1" hangingPunct="1"/>
            <a:fld id="{C3E6D0D5-774F-4FF6-B7F1-36A7F5C81B99}" type="slidenum">
              <a:rPr sz="1200">
                <a:latin typeface="Calibri" pitchFamily="34" charset="0"/>
              </a:rPr>
              <a:t>*</a:t>
            </a:fld>
            <a:endParaRPr sz="1200">
              <a:latin typeface="Calibri" pitchFamily="34" charset="0"/>
            </a:endParaRPr>
          </a:p>
        </p:txBody>
      </p:sp>
    </p:spTree>
  </p:cSld>
  <p:clrMap bg1="lt1" tx1="dk1" bg2="lt2" tx2="dk2" accent1="accent1" accent2="accent2" accent3="accent3" accent4="accent4" accent5="accent5" accent6="accent6" hlink="hlink" folHlink="folHlink"/>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0207B25-5D7A-4031-A92B-D857212FF573}" type="hfDateTime">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ARC for Indian writing in English</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rtlCol="0"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lvl="0" algn="r" eaLnBrk="1" hangingPunct="1"/>
            <a:fld id="{46E3C40D-2238-42F3-AE16-C308687A8505}" type="slidenum">
              <a:rPr sz="1200">
                <a:solidFill>
                  <a:srgbClr val="898989"/>
                </a:solidFill>
                <a:latin typeface="Calibri" pitchFamily="34" charset="0"/>
              </a:rPr>
              <a:t>*</a:t>
            </a:fld>
            <a:endParaRPr sz="1200">
              <a:solidFill>
                <a:srgbClr val="898989"/>
              </a:solidFill>
              <a:latin typeface="Calibri" pitchFamily="34" charset="0"/>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0207B25-5D7A-4031-A92B-D857212FF573}" type="hfDateTime">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ARC for Indian writing in English</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rtlCol="0"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lvl="0" algn="r" eaLnBrk="1" hangingPunct="1"/>
            <a:fld id="{46E3C40D-2238-42F3-AE16-C308687A8505}" type="slidenum">
              <a:rPr sz="1200">
                <a:solidFill>
                  <a:srgbClr val="898989"/>
                </a:solidFill>
                <a:latin typeface="Calibri" pitchFamily="34" charset="0"/>
              </a:rPr>
              <a:t>*</a:t>
            </a:fld>
            <a:endParaRPr sz="1200">
              <a:solidFill>
                <a:srgbClr val="898989"/>
              </a:solidFill>
              <a:latin typeface="Calibri" pitchFamily="34" charset="0"/>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0207B25-5D7A-4031-A92B-D857212FF573}" type="hfDateTime">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ARC for Indian writing in English</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rtlCol="0"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lvl="0" algn="r" eaLnBrk="1" hangingPunct="1"/>
            <a:fld id="{46E3C40D-2238-42F3-AE16-C308687A8505}" type="slidenum">
              <a:rPr sz="1200">
                <a:solidFill>
                  <a:srgbClr val="898989"/>
                </a:solidFill>
                <a:latin typeface="Calibri" pitchFamily="34" charset="0"/>
              </a:rPr>
              <a:t>*</a:t>
            </a:fld>
            <a:endParaRPr sz="1200">
              <a:solidFill>
                <a:srgbClr val="898989"/>
              </a:solidFill>
              <a:latin typeface="Calibri" pitchFamily="34" charset="0"/>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0207B25-5D7A-4031-A92B-D857212FF573}" type="hfDateTime">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ARC for Indian writing in English</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rtlCol="0"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lvl="0" algn="r" eaLnBrk="1" hangingPunct="1"/>
            <a:fld id="{46E3C40D-2238-42F3-AE16-C308687A8505}" type="slidenum">
              <a:rPr sz="1200">
                <a:solidFill>
                  <a:srgbClr val="898989"/>
                </a:solidFill>
                <a:latin typeface="Calibri" pitchFamily="34" charset="0"/>
              </a:rPr>
              <a:t>*</a:t>
            </a:fld>
            <a:endParaRPr sz="1200">
              <a:solidFill>
                <a:srgbClr val="898989"/>
              </a:solidFill>
              <a:latin typeface="Calibri" pitchFamily="34" charset="0"/>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0207B25-5D7A-4031-A92B-D857212FF573}" type="hfDateTime">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ARC for Indian writing in English</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rtlCol="0"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lvl="0" algn="r" eaLnBrk="1" hangingPunct="1"/>
            <a:fld id="{46E3C40D-2238-42F3-AE16-C308687A8505}" type="slidenum">
              <a:rPr sz="1200">
                <a:solidFill>
                  <a:srgbClr val="898989"/>
                </a:solidFill>
                <a:latin typeface="Calibri" pitchFamily="34" charset="0"/>
              </a:rPr>
              <a:t>*</a:t>
            </a:fld>
            <a:endParaRPr sz="1200">
              <a:solidFill>
                <a:srgbClr val="898989"/>
              </a:solidFill>
              <a:latin typeface="Calibri" pitchFamily="34" charset="0"/>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0207B25-5D7A-4031-A92B-D857212FF573}" type="hfDateTime">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ARC for Indian writing in English</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rtlCol="0"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lvl="0" algn="r" eaLnBrk="1" hangingPunct="1"/>
            <a:fld id="{46E3C40D-2238-42F3-AE16-C308687A8505}" type="slidenum">
              <a:rPr sz="1200">
                <a:solidFill>
                  <a:srgbClr val="898989"/>
                </a:solidFill>
                <a:latin typeface="Calibri" pitchFamily="34" charset="0"/>
              </a:rPr>
              <a:t>*</a:t>
            </a:fld>
            <a:endParaRPr sz="1200">
              <a:solidFill>
                <a:srgbClr val="898989"/>
              </a:solidFill>
              <a:latin typeface="Calibri" pitchFamily="34" charset="0"/>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0207B25-5D7A-4031-A92B-D857212FF573}" type="hfDateTime">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ARC for Indian writing in English</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rtlCol="0"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lvl="0" algn="r" eaLnBrk="1" hangingPunct="1"/>
            <a:fld id="{46E3C40D-2238-42F3-AE16-C308687A8505}" type="slidenum">
              <a:rPr sz="1200">
                <a:solidFill>
                  <a:srgbClr val="898989"/>
                </a:solidFill>
                <a:latin typeface="Calibri" pitchFamily="34" charset="0"/>
              </a:rPr>
              <a:t>*</a:t>
            </a:fld>
            <a:endParaRPr sz="1200">
              <a:solidFill>
                <a:srgbClr val="898989"/>
              </a:solidFill>
              <a:latin typeface="Calibri" pitchFamily="34" charset="0"/>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0207B25-5D7A-4031-A92B-D857212FF573}" type="hfDateTime">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ARC for Indian writing in English</a:t>
            </a:r>
          </a:p>
        </p:txBody>
      </p:sp>
      <p:sp>
        <p:nvSpPr>
          <p:cNvPr id="5" name="Slide Number Placeholder 5"/>
          <p:cNvSpPr>
            <a:spLocks noGrp="1"/>
          </p:cNvSpPr>
          <p:nvPr>
            <p:ph type="sldNum" sz="quarter" idx="12"/>
          </p:nvPr>
        </p:nvSpPr>
        <p:spPr>
          <a:xfrm>
            <a:off x="6553200" y="6356350"/>
            <a:ext cx="2133600" cy="365125"/>
          </a:xfrm>
          <a:prstGeom prst="rect">
            <a:avLst/>
          </a:prstGeom>
        </p:spPr>
        <p:txBody>
          <a:bodyPr rtlCol="0"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lvl="0" algn="r" eaLnBrk="1" hangingPunct="1"/>
            <a:fld id="{46E3C40D-2238-42F3-AE16-C308687A8505}" type="slidenum">
              <a:rPr sz="1200">
                <a:solidFill>
                  <a:srgbClr val="898989"/>
                </a:solidFill>
                <a:latin typeface="Calibri" pitchFamily="34" charset="0"/>
              </a:rPr>
              <a:t>*</a:t>
            </a:fld>
            <a:endParaRPr sz="1200">
              <a:solidFill>
                <a:srgbClr val="898989"/>
              </a:solidFill>
              <a:latin typeface="Calibri" pitchFamily="34" charset="0"/>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0207B25-5D7A-4031-A92B-D857212FF573}" type="hfDateTime">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ARC for Indian writing in English</a:t>
            </a:r>
          </a:p>
        </p:txBody>
      </p:sp>
      <p:sp>
        <p:nvSpPr>
          <p:cNvPr id="4" name="Slide Number Placeholder 5"/>
          <p:cNvSpPr>
            <a:spLocks noGrp="1"/>
          </p:cNvSpPr>
          <p:nvPr>
            <p:ph type="sldNum" sz="quarter" idx="12"/>
          </p:nvPr>
        </p:nvSpPr>
        <p:spPr>
          <a:xfrm>
            <a:off x="6553200" y="6356350"/>
            <a:ext cx="2133600" cy="365125"/>
          </a:xfrm>
          <a:prstGeom prst="rect">
            <a:avLst/>
          </a:prstGeom>
        </p:spPr>
        <p:txBody>
          <a:bodyPr rtlCol="0"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lvl="0" algn="r" eaLnBrk="1" hangingPunct="1"/>
            <a:fld id="{46E3C40D-2238-42F3-AE16-C308687A8505}" type="slidenum">
              <a:rPr sz="1200">
                <a:solidFill>
                  <a:srgbClr val="898989"/>
                </a:solidFill>
                <a:latin typeface="Calibri" pitchFamily="34" charset="0"/>
              </a:rPr>
              <a:t>*</a:t>
            </a:fld>
            <a:endParaRPr sz="1200">
              <a:solidFill>
                <a:srgbClr val="898989"/>
              </a:solidFill>
              <a:latin typeface="Calibri" pitchFamily="34" charset="0"/>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0207B25-5D7A-4031-A92B-D857212FF573}" type="hfDateTime">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ARC for Indian writing in English</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rtlCol="0"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lvl="0" algn="r" eaLnBrk="1" hangingPunct="1"/>
            <a:fld id="{46E3C40D-2238-42F3-AE16-C308687A8505}" type="slidenum">
              <a:rPr sz="1200">
                <a:solidFill>
                  <a:srgbClr val="898989"/>
                </a:solidFill>
                <a:latin typeface="Calibri" pitchFamily="34" charset="0"/>
              </a:rPr>
              <a:t>*</a:t>
            </a:fld>
            <a:endParaRPr sz="1200">
              <a:solidFill>
                <a:srgbClr val="898989"/>
              </a:solidFill>
              <a:latin typeface="Calibri" pitchFamily="34" charset="0"/>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0207B25-5D7A-4031-A92B-D857212FF573}" type="hfDateTime">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ARC for Indian writing in English</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rtlCol="0"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lvl="0" algn="r" eaLnBrk="1" hangingPunct="1"/>
            <a:fld id="{46E3C40D-2238-42F3-AE16-C308687A8505}" type="slidenum">
              <a:rPr sz="1200">
                <a:solidFill>
                  <a:srgbClr val="898989"/>
                </a:solidFill>
                <a:latin typeface="Calibri" pitchFamily="34" charset="0"/>
              </a:rPr>
              <a:t>*</a:t>
            </a:fld>
            <a:endParaRPr sz="1200">
              <a:solidFill>
                <a:srgbClr val="898989"/>
              </a:solidFill>
              <a:latin typeface="Calibri" pitchFamily="34" charset="0"/>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p:bgPr>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a:noFill/>
            <a:miter lim="800000"/>
          </a:ln>
        </p:spPr>
        <p:txBody>
          <a:bodyPr anchor="ctr" anchorCtr="0"/>
          <a:lstStyle>
            <a:lvl1pPr marL="0" indent="0" algn="ctr" defTabSz="9144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r>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a:noFill/>
            <a:miter lim="800000"/>
          </a:ln>
        </p:spPr>
        <p:txBody>
          <a:bodyPr/>
          <a:lstStyle>
            <a:lvl1pPr marL="342900" indent="-342900" algn="l" defTabSz="914400" rtl="0" eaLnBrk="0" fontAlgn="base" hangingPunct="0">
              <a:lnSpc>
                <a:spcPct val="100000"/>
              </a:lnSpc>
              <a:spcBef>
                <a:spcPct val="20000"/>
              </a:spcBef>
              <a:spcAft>
                <a:spcPct val="0"/>
              </a:spcAft>
              <a:buClrTx/>
              <a:buSzTx/>
              <a:buFont typeface="Arial"/>
              <a:buChar char="•"/>
              <a:defRPr kumimoji="0" lang="en-US" altLang="en-US" sz="32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a:buChar char="–"/>
              <a:defRPr kumimoji="0" lang="en-US" altLang="en-US" sz="28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a:buChar char="•"/>
              <a:defRPr kumimoji="0" lang="en-US" altLang="en-US" sz="24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a:buChar char="–"/>
              <a:defRPr kumimoji="0" lang="en-US" altLang="en-US" sz="20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a:buChar char="»"/>
              <a:defRPr kumimoji="0" lang="en-US" altLang="en-US" sz="2000" b="0" i="0" u="none"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lang="en-US" altLang="en-U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en-US" altLang="en-U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en-US" altLang="en-U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lang="en-US" altLang="en-US" sz="20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0207B25-5D7A-4031-A92B-D857212FF573}" type="hfDateTime">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2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ARC for Indian writing in English</a:t>
            </a:r>
          </a:p>
        </p:txBody>
      </p:sp>
      <p:sp>
        <p:nvSpPr>
          <p:cNvPr id="1030" name="Slide Number Placeholder 5"/>
          <p:cNvSpPr>
            <a:spLocks noGrp="1"/>
          </p:cNvSpPr>
          <p:nvPr>
            <p:ph type="sldNum" sz="quarter" idx="4"/>
          </p:nvPr>
        </p:nvSpPr>
        <p:spPr>
          <a:xfrm>
            <a:off x="6553200" y="6356350"/>
            <a:ext cx="2133600" cy="365125"/>
          </a:xfrm>
          <a:prstGeom prst="rect">
            <a:avLst/>
          </a:prstGeom>
        </p:spPr>
        <p:txBody>
          <a:bodyPr rtlCol="0" anchor="ctr" anchorCtr="0"/>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lvl="0" algn="r" eaLnBrk="1" hangingPunct="1"/>
            <a:fld id="{46E3C40D-2238-42F3-AE16-C308687A8505}" type="slidenum">
              <a:rPr sz="1200">
                <a:solidFill>
                  <a:srgbClr val="898989"/>
                </a:solidFill>
                <a:latin typeface="Calibri" pitchFamily="34" charset="0"/>
              </a:rPr>
              <a:t>*</a:t>
            </a:fld>
            <a:endParaRPr sz="1200">
              <a:solidFill>
                <a:srgbClr val="898989"/>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marL="0" indent="0" algn="ctr" defTabSz="914400" rtl="0" eaLnBrk="0" fontAlgn="base" hangingPunct="0">
        <a:lnSpc>
          <a:spcPct val="100000"/>
        </a:lnSpc>
        <a:spcBef>
          <a:spcPct val="0"/>
        </a:spcBef>
        <a:spcAft>
          <a:spcPct val="0"/>
        </a:spcAft>
        <a:buClrTx/>
        <a:buSzTx/>
        <a:buFontTx/>
        <a:buNone/>
        <a:defRPr kumimoji="0" sz="4400" b="0" i="0" u="none" kern="1200" baseline="0">
          <a:solidFill>
            <a:schemeClr val="tx1"/>
          </a:solidFill>
          <a:effectLst/>
          <a:latin typeface="Calibri" pitchFamily="34" charset="0"/>
          <a:ea typeface="+mj-ea"/>
          <a:cs typeface="+mj-cs"/>
        </a:defRPr>
      </a:lvl1pPr>
    </p:titleStyle>
    <p:bodyStyle>
      <a:lvl1pPr marL="342900" indent="-342900" algn="l" defTabSz="914400" rtl="0" eaLnBrk="0" fontAlgn="base" hangingPunct="0">
        <a:lnSpc>
          <a:spcPct val="100000"/>
        </a:lnSpc>
        <a:spcBef>
          <a:spcPct val="20000"/>
        </a:spcBef>
        <a:spcAft>
          <a:spcPct val="0"/>
        </a:spcAft>
        <a:buClrTx/>
        <a:buSzTx/>
        <a:buFont typeface="Arial"/>
        <a:buChar char="•"/>
        <a:defRPr kumimoji="0" sz="32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a:buChar char="–"/>
        <a:defRPr kumimoji="0" sz="28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a:buChar char="•"/>
        <a:defRPr kumimoji="0" sz="24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a:buChar char="–"/>
        <a:defRPr kumimoji="0" sz="20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a:buChar char="»"/>
        <a:defRPr kumimoji="0" sz="2000" b="0" i="0" u="none" kern="1200" baseline="0">
          <a:solidFill>
            <a:schemeClr val="tx1"/>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11.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1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3.jpeg" /><Relationship Id="rId4" Type="http://schemas.openxmlformats.org/officeDocument/2006/relationships/image" Target="../media/image4.jpeg" /><Relationship Id="rId5" Type="http://schemas.openxmlformats.org/officeDocument/2006/relationships/image" Target="../media/image5.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6.jpeg" /><Relationship Id="rId4" Type="http://schemas.openxmlformats.org/officeDocument/2006/relationships/image" Target="../media/image7.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8.jpeg" /><Relationship Id="rId4" Type="http://schemas.openxmlformats.org/officeDocument/2006/relationships/image" Target="../media/image9.jpeg" /><Relationship Id="rId5" Type="http://schemas.openxmlformats.org/officeDocument/2006/relationships/image" Target="../media/image10.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2050" name="Title 4"/>
          <p:cNvSpPr>
            <a:spLocks noGrp="1"/>
          </p:cNvSpPr>
          <p:nvPr>
            <p:ph type="ctrTitle"/>
          </p:nvPr>
        </p:nvSpPr>
        <p:spPr>
          <a:xfrm>
            <a:off x="685800" y="2130425"/>
            <a:ext cx="7772400" cy="1470025"/>
          </a:xfrm>
          <a:noFill/>
          <a:ln>
            <a:miter lim="800000"/>
          </a:ln>
        </p:spPr>
        <p:txBody>
          <a:bodyPr vert="horz"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kumimoji="0" lang="en-US" altLang="en-US" sz="4400" b="0" i="0" u="none" baseline="0">
                <a:solidFill>
                  <a:schemeClr val="tx1"/>
                </a:solidFill>
                <a:effectLst/>
                <a:latin typeface="Calibri" pitchFamily="34" charset="0"/>
              </a:defRPr>
            </a:lvl1pPr>
          </a:lstStyle>
          <a:p>
            <a:pPr lvl="0" eaLnBrk="1" hangingPunct="1"/>
          </a:p>
        </p:txBody>
      </p:sp>
      <p:sp>
        <p:nvSpPr>
          <p:cNvPr id="2051" name="Subtitle 5"/>
          <p:cNvSpPr>
            <a:spLocks noGrp="1"/>
          </p:cNvSpPr>
          <p:nvPr>
            <p:ph type="subTitle" idx="1"/>
          </p:nvPr>
        </p:nvSpPr>
        <p:spPr>
          <a:xfrm>
            <a:off x="1371600" y="3886200"/>
            <a:ext cx="6400800" cy="1752600"/>
          </a:xfrm>
          <a:prstGeom prst="rect">
            <a:avLst/>
          </a:prstGeom>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ct val="0"/>
              </a:spcAft>
              <a:buClrTx/>
              <a:buSzTx/>
              <a:buFont typeface="Arial" pitchFamily="34" charset="0"/>
              <a:buNone/>
              <a:defRPr/>
            </a:pPr>
            <a:endPar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pic>
        <p:nvPicPr>
          <p:cNvPr id="2052" name="Picture 2" descr="book background for powerpoint"/>
          <p:cNvPicPr>
            <a:picLocks noChangeAspect="1"/>
          </p:cNvPicPr>
          <p:nvPr/>
        </p:nvPicPr>
        <p:blipFill>
          <a:blip r:embed="rId2"/>
          <a:stretch>
            <a:fillRect/>
          </a:stretch>
        </p:blipFill>
        <p:spPr>
          <a:xfrm>
            <a:off x="0" y="0"/>
            <a:ext cx="9525000" cy="6858000"/>
          </a:xfrm>
          <a:prstGeom prst="rect">
            <a:avLst/>
          </a:prstGeom>
          <a:noFill/>
          <a:ln>
            <a:noFill/>
            <a:miter lim="800000"/>
          </a:ln>
        </p:spPr>
      </p:pic>
      <p:sp>
        <p:nvSpPr>
          <p:cNvPr id="2053" name="Slide Number Placeholder 6"/>
          <p:cNvSpPr txBox="1">
            <a:spLocks noGrp="1"/>
          </p:cNvSpPr>
          <p:nvPr>
            <p:ph type="sldNum" idx="12"/>
          </p:nvPr>
        </p:nvSpPr>
        <p:spPr bwMode="auto">
          <a:xfrm>
            <a:off x="8458200" y="6356350"/>
            <a:ext cx="228600" cy="365125"/>
          </a:xfrm>
          <a:prstGeom prst="rect">
            <a:avLst/>
          </a:prstGeom>
          <a:noFill/>
          <a:ln>
            <a:miter lim="800000"/>
          </a:ln>
        </p:spPr>
        <p:txBody>
          <a:bodyPr numCol="1" rtlCol="0" anchor="ctr" anchorCtr="0" compatLnSpc="1">
            <a:prstTxWarp prst="textNoShape">
              <a:avLst/>
            </a:prstTxWarp>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0" marR="0" lvl="0" indent="0" algn="r" eaLnBrk="1" hangingPunct="1"/>
            <a:fld id="{5D4166A4-D9C2-41DA-B6DD-4E7CD67388CF}" type="slidenum">
              <a:rPr sz="1200">
                <a:latin typeface="Calibri" pitchFamily="34" charset="0"/>
              </a:rPr>
              <a:t>1</a:t>
            </a:fld>
            <a:endParaRPr sz="1200">
              <a:latin typeface="Calibri" pitchFamily="34" charset="0"/>
            </a:endParaRPr>
          </a:p>
        </p:txBody>
      </p:sp>
      <p:sp>
        <p:nvSpPr>
          <p:cNvPr id="2054" name="Footer Placeholder 3"/>
          <p:cNvSpPr txBox="1"/>
          <p:nvPr/>
        </p:nvSpPr>
        <p:spPr>
          <a:xfrm>
            <a:off x="685800" y="1447800"/>
            <a:ext cx="7924800" cy="3657600"/>
          </a:xfrm>
          <a:prstGeom prst="rect">
            <a:avLst/>
          </a:prstGeom>
        </p:spPr>
        <p:txBody>
          <a:bodyPr anchor="ctr">
            <a:scene3d>
              <a:camera prst="orthographicFront"/>
              <a:lightRig rig="flat" dir="tl">
                <a:rot lat="0" lon="0" rev="6600000"/>
              </a:lightRig>
            </a:scene3d>
            <a:sp3d extrusionH="25400" contourW="8890">
              <a:bevelT w="38100" h="31750" prst="relaxedInset"/>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IN" sz="4000" b="1" i="0" u="none" strike="noStrike" kern="1200" cap="none" spc="0" normalizeH="0" baseline="0" noProof="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ambria" pitchFamily="18" charset="0"/>
                <a:ea typeface="Cambria" pitchFamily="18" charset="0"/>
                <a:cs typeface="+mn-cs"/>
              </a:rPr>
              <a:t>ADVANCED RESEARCH CENTRE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IN" sz="4400" b="1" i="0" u="none" strike="noStrike" kern="1200" cap="none" spc="0" normalizeH="0" baseline="0" noProof="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ambria" pitchFamily="18" charset="0"/>
                <a:ea typeface="Cambria" pitchFamily="18" charset="0"/>
                <a:cs typeface="+mn-cs"/>
              </a:rPr>
              <a:t>for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IN" sz="4400" b="1" i="0" u="none" strike="noStrike" kern="1200" cap="none" spc="0" normalizeH="0" baseline="0" noProof="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ambria" pitchFamily="18" charset="0"/>
                <a:ea typeface="+mn-ea"/>
                <a:cs typeface="+mn-cs"/>
              </a:rPr>
              <a:t>INDIAN WRITING IN ENGLISH</a:t>
            </a: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11266" name="Title 4"/>
          <p:cNvSpPr>
            <a:spLocks noGrp="1"/>
          </p:cNvSpPr>
          <p:nvPr>
            <p:ph type="ctrTitle"/>
          </p:nvPr>
        </p:nvSpPr>
        <p:spPr>
          <a:xfrm>
            <a:off x="685800" y="2130425"/>
            <a:ext cx="7772400" cy="1470025"/>
          </a:xfrm>
          <a:noFill/>
          <a:ln>
            <a:miter lim="800000"/>
          </a:ln>
        </p:spPr>
        <p:txBody>
          <a:bodyPr vert="horz"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kumimoji="0" lang="en-US" altLang="en-US" sz="4400" b="0" i="0" u="none" baseline="0">
                <a:solidFill>
                  <a:schemeClr val="tx1"/>
                </a:solidFill>
                <a:effectLst/>
                <a:latin typeface="Calibri" pitchFamily="34" charset="0"/>
              </a:defRPr>
            </a:lvl1pPr>
          </a:lstStyle>
          <a:p>
            <a:pPr lvl="0" eaLnBrk="1" hangingPunct="1"/>
          </a:p>
        </p:txBody>
      </p:sp>
      <p:sp>
        <p:nvSpPr>
          <p:cNvPr id="11267" name="Subtitle 5"/>
          <p:cNvSpPr>
            <a:spLocks noGrp="1"/>
          </p:cNvSpPr>
          <p:nvPr>
            <p:ph type="subTitle" idx="1"/>
          </p:nvPr>
        </p:nvSpPr>
        <p:spPr>
          <a:xfrm>
            <a:off x="1371600" y="3886200"/>
            <a:ext cx="6400800" cy="1752600"/>
          </a:xfrm>
          <a:prstGeom prst="rect">
            <a:avLst/>
          </a:prstGeom>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ct val="0"/>
              </a:spcAft>
              <a:buClrTx/>
              <a:buSzTx/>
              <a:buFont typeface="Arial" pitchFamily="34" charset="0"/>
              <a:buNone/>
              <a:defRPr/>
            </a:pPr>
            <a:endPar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pic>
        <p:nvPicPr>
          <p:cNvPr id="11268" name="Picture 2" descr="book background for powerpoint"/>
          <p:cNvPicPr>
            <a:picLocks noChangeAspect="1"/>
          </p:cNvPicPr>
          <p:nvPr/>
        </p:nvPicPr>
        <p:blipFill>
          <a:blip r:embed="rId2"/>
          <a:stretch>
            <a:fillRect/>
          </a:stretch>
        </p:blipFill>
        <p:spPr>
          <a:xfrm>
            <a:off x="0" y="0"/>
            <a:ext cx="9525000" cy="6858000"/>
          </a:xfrm>
          <a:prstGeom prst="rect">
            <a:avLst/>
          </a:prstGeom>
          <a:noFill/>
          <a:ln>
            <a:noFill/>
            <a:miter lim="800000"/>
          </a:ln>
        </p:spPr>
      </p:pic>
      <p:sp>
        <p:nvSpPr>
          <p:cNvPr id="11269" name="Slide Number Placeholder 6"/>
          <p:cNvSpPr txBox="1">
            <a:spLocks noGrp="1"/>
          </p:cNvSpPr>
          <p:nvPr>
            <p:ph type="sldNum" idx="12"/>
          </p:nvPr>
        </p:nvSpPr>
        <p:spPr bwMode="auto">
          <a:xfrm>
            <a:off x="8229600" y="6356350"/>
            <a:ext cx="457200" cy="365125"/>
          </a:xfrm>
          <a:prstGeom prst="rect">
            <a:avLst/>
          </a:prstGeom>
          <a:noFill/>
          <a:ln>
            <a:miter lim="800000"/>
          </a:ln>
        </p:spPr>
        <p:txBody>
          <a:bodyPr numCol="1" rtlCol="0" anchor="ctr" anchorCtr="0" compatLnSpc="1">
            <a:prstTxWarp prst="textNoShape">
              <a:avLst/>
            </a:prstTxWarp>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0" marR="0" lvl="0" indent="0" algn="r" eaLnBrk="1" hangingPunct="1"/>
            <a:fld id="{47C8C0C8-B5B5-4120-99B5-72BC634E0F13}" type="slidenum">
              <a:rPr sz="1200">
                <a:latin typeface="Calibri" pitchFamily="34" charset="0"/>
              </a:rPr>
              <a:t>10</a:t>
            </a:fld>
            <a:endParaRPr sz="1200">
              <a:latin typeface="Calibri" pitchFamily="34" charset="0"/>
            </a:endParaRPr>
          </a:p>
        </p:txBody>
      </p:sp>
      <p:sp>
        <p:nvSpPr>
          <p:cNvPr id="11270" name="Footer Placeholder 7"/>
          <p:cNvSpPr txBox="1">
            <a:spLocks noGrp="1"/>
          </p:cNvSpPr>
          <p:nvPr>
            <p:ph type="ftr" idx="11"/>
          </p:nvPr>
        </p:nvSpPr>
        <p:spPr bwMode="auto">
          <a:xfrm>
            <a:off x="3124200" y="6248400"/>
            <a:ext cx="2895600" cy="365125"/>
          </a:xfrm>
          <a:prstGeom prst="rect">
            <a:avLst/>
          </a:prstGeom>
          <a:noFill/>
          <a:ln>
            <a:miter lim="800000"/>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rgbClr val="C00000"/>
                </a:solidFill>
                <a:effectLst/>
                <a:uLnTx/>
                <a:uFillTx/>
                <a:latin typeface="Elephant" pitchFamily="18" charset="0"/>
                <a:ea typeface="+mn-ea"/>
                <a:cs typeface="+mn-cs"/>
              </a:rPr>
              <a:t>ARC for Indian Writing in English</a:t>
            </a:r>
          </a:p>
        </p:txBody>
      </p:sp>
      <p:pic>
        <p:nvPicPr>
          <p:cNvPr id="11271" name="Picture 2" descr="C:\Users\user\Downloads\students ' poster on Ecocriticism for the Advanced  Research Centre Innauguration in Aug 2014.jpg"/>
          <p:cNvPicPr/>
          <p:nvPr/>
        </p:nvPicPr>
        <p:blipFill>
          <a:blip r:embed="rId3"/>
          <a:stretch>
            <a:fillRect/>
          </a:stretch>
        </p:blipFill>
        <p:spPr>
          <a:xfrm>
            <a:off x="228600" y="371475"/>
            <a:ext cx="4629150" cy="2771775"/>
          </a:xfrm>
          <a:prstGeom prst="rect">
            <a:avLst/>
          </a:prstGeom>
          <a:noFill/>
          <a:ln>
            <a:noFill/>
            <a:miter lim="800000"/>
          </a:ln>
        </p:spPr>
      </p:pic>
      <p:pic>
        <p:nvPicPr>
          <p:cNvPr id="11272" name="Picture 10" descr="20141212_113303"/>
          <p:cNvPicPr/>
          <p:nvPr/>
        </p:nvPicPr>
        <p:blipFill>
          <a:blip r:embed="rId4"/>
          <a:stretch>
            <a:fillRect/>
          </a:stretch>
        </p:blipFill>
        <p:spPr>
          <a:xfrm>
            <a:off x="4572000" y="1143000"/>
            <a:ext cx="4429125" cy="2571750"/>
          </a:xfrm>
          <a:prstGeom prst="rect">
            <a:avLst/>
          </a:prstGeom>
          <a:noFill/>
          <a:ln>
            <a:noFill/>
            <a:miter lim="800000"/>
          </a:ln>
        </p:spPr>
      </p:pic>
      <p:pic>
        <p:nvPicPr>
          <p:cNvPr id="11273" name="Picture 7" descr="20141205_114304"/>
          <p:cNvPicPr/>
          <p:nvPr/>
        </p:nvPicPr>
        <p:blipFill>
          <a:blip r:embed="rId5"/>
          <a:stretch>
            <a:fillRect/>
          </a:stretch>
        </p:blipFill>
        <p:spPr>
          <a:xfrm>
            <a:off x="214313" y="3357563"/>
            <a:ext cx="4714875" cy="2428875"/>
          </a:xfrm>
          <a:prstGeom prst="rect">
            <a:avLst/>
          </a:prstGeom>
          <a:noFill/>
          <a:ln>
            <a:noFill/>
            <a:miter lim="800000"/>
          </a:ln>
        </p:spPr>
      </p:pic>
      <p:pic>
        <p:nvPicPr>
          <p:cNvPr id="11274" name="Picture 1" descr="C:\Users\user\Downloads\Talk on Poetry by Poet and  Asst Prof Debasish Lahiri.jpg"/>
          <p:cNvPicPr/>
          <p:nvPr/>
        </p:nvPicPr>
        <p:blipFill>
          <a:blip r:embed="rId6"/>
          <a:srcRect l="9287" t="23529"/>
          <a:stretch>
            <a:fillRect/>
          </a:stretch>
        </p:blipFill>
        <p:spPr>
          <a:xfrm>
            <a:off x="4857750" y="3786188"/>
            <a:ext cx="4071938" cy="2000250"/>
          </a:xfrm>
          <a:prstGeom prst="rect">
            <a:avLst/>
          </a:prstGeom>
          <a:noFill/>
          <a:ln w="38100" cap="sq">
            <a:solidFill>
              <a:prstClr val="black"/>
            </a:solidFill>
            <a:miter lim="800000"/>
          </a:ln>
          <a:effectLst>
            <a:outerShdw dist="38100" dir="2700000" algn="tl">
              <a:srgbClr val="000000">
                <a:alpha val="42999"/>
              </a:srgbClr>
            </a:outerShdw>
          </a:effectLst>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12290" name="Title 4"/>
          <p:cNvSpPr>
            <a:spLocks noGrp="1"/>
          </p:cNvSpPr>
          <p:nvPr>
            <p:ph type="ctrTitle"/>
          </p:nvPr>
        </p:nvSpPr>
        <p:spPr>
          <a:xfrm>
            <a:off x="685800" y="2130425"/>
            <a:ext cx="7772400" cy="1470025"/>
          </a:xfrm>
          <a:noFill/>
          <a:ln>
            <a:miter lim="800000"/>
          </a:ln>
        </p:spPr>
        <p:txBody>
          <a:bodyPr vert="horz"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kumimoji="0" lang="en-US" altLang="en-US" sz="4400" b="0" i="0" u="none" baseline="0">
                <a:solidFill>
                  <a:schemeClr val="tx1"/>
                </a:solidFill>
                <a:effectLst/>
                <a:latin typeface="Calibri" pitchFamily="34" charset="0"/>
              </a:defRPr>
            </a:lvl1pPr>
          </a:lstStyle>
          <a:p>
            <a:pPr lvl="0" eaLnBrk="1" hangingPunct="1"/>
          </a:p>
        </p:txBody>
      </p:sp>
      <p:sp>
        <p:nvSpPr>
          <p:cNvPr id="12291" name="Subtitle 5"/>
          <p:cNvSpPr>
            <a:spLocks noGrp="1"/>
          </p:cNvSpPr>
          <p:nvPr>
            <p:ph type="subTitle" idx="1"/>
          </p:nvPr>
        </p:nvSpPr>
        <p:spPr>
          <a:xfrm>
            <a:off x="1371600" y="3886200"/>
            <a:ext cx="6400800" cy="1752600"/>
          </a:xfrm>
          <a:prstGeom prst="rect">
            <a:avLst/>
          </a:prstGeom>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ct val="0"/>
              </a:spcAft>
              <a:buClrTx/>
              <a:buSzTx/>
              <a:buFont typeface="Arial" pitchFamily="34" charset="0"/>
              <a:buNone/>
              <a:defRPr/>
            </a:pPr>
            <a:endPar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pic>
        <p:nvPicPr>
          <p:cNvPr id="12292" name="Picture 2" descr="book background for powerpoint"/>
          <p:cNvPicPr>
            <a:picLocks noChangeAspect="1"/>
          </p:cNvPicPr>
          <p:nvPr/>
        </p:nvPicPr>
        <p:blipFill>
          <a:blip r:embed="rId2"/>
          <a:stretch>
            <a:fillRect/>
          </a:stretch>
        </p:blipFill>
        <p:spPr>
          <a:xfrm>
            <a:off x="0" y="0"/>
            <a:ext cx="9525000" cy="6858000"/>
          </a:xfrm>
          <a:prstGeom prst="rect">
            <a:avLst/>
          </a:prstGeom>
          <a:noFill/>
          <a:ln>
            <a:noFill/>
            <a:miter lim="800000"/>
          </a:ln>
        </p:spPr>
      </p:pic>
      <p:sp>
        <p:nvSpPr>
          <p:cNvPr id="12293" name="Slide Number Placeholder 6"/>
          <p:cNvSpPr txBox="1">
            <a:spLocks noGrp="1"/>
          </p:cNvSpPr>
          <p:nvPr>
            <p:ph type="sldNum" idx="12"/>
          </p:nvPr>
        </p:nvSpPr>
        <p:spPr bwMode="auto">
          <a:xfrm>
            <a:off x="8229600" y="6356350"/>
            <a:ext cx="457200" cy="365125"/>
          </a:xfrm>
          <a:prstGeom prst="rect">
            <a:avLst/>
          </a:prstGeom>
          <a:noFill/>
          <a:ln>
            <a:miter lim="800000"/>
          </a:ln>
        </p:spPr>
        <p:txBody>
          <a:bodyPr numCol="1" rtlCol="0" anchor="ctr" anchorCtr="0" compatLnSpc="1">
            <a:prstTxWarp prst="textNoShape">
              <a:avLst/>
            </a:prstTxWarp>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0" marR="0" lvl="0" indent="0" algn="r" eaLnBrk="1" hangingPunct="1"/>
            <a:fld id="{49D614E4-865C-41BE-80CC-53EDAA1CD5D9}" type="slidenum">
              <a:rPr sz="1200">
                <a:latin typeface="Calibri" pitchFamily="34" charset="0"/>
              </a:rPr>
              <a:t>11</a:t>
            </a:fld>
            <a:endParaRPr sz="1200">
              <a:latin typeface="Calibri" pitchFamily="34" charset="0"/>
            </a:endParaRPr>
          </a:p>
        </p:txBody>
      </p:sp>
      <p:sp>
        <p:nvSpPr>
          <p:cNvPr id="12294" name="Footer Placeholder 7"/>
          <p:cNvSpPr txBox="1">
            <a:spLocks noGrp="1"/>
          </p:cNvSpPr>
          <p:nvPr>
            <p:ph type="ftr" idx="11"/>
          </p:nvPr>
        </p:nvSpPr>
        <p:spPr bwMode="auto">
          <a:xfrm>
            <a:off x="3124200" y="6324600"/>
            <a:ext cx="2895600" cy="365125"/>
          </a:xfrm>
          <a:prstGeom prst="rect">
            <a:avLst/>
          </a:prstGeom>
          <a:noFill/>
          <a:ln>
            <a:miter lim="800000"/>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rgbClr val="C00000"/>
                </a:solidFill>
                <a:effectLst/>
                <a:uLnTx/>
                <a:uFillTx/>
                <a:latin typeface="Elephant" pitchFamily="18" charset="0"/>
                <a:ea typeface="+mn-ea"/>
                <a:cs typeface="+mn-cs"/>
              </a:rPr>
              <a:t>ARC for Indian Writing in English</a:t>
            </a:r>
          </a:p>
        </p:txBody>
      </p:sp>
      <p:sp>
        <p:nvSpPr>
          <p:cNvPr id="12295" name="Content Placeholder 2"/>
          <p:cNvSpPr txBox="1"/>
          <p:nvPr/>
        </p:nvSpPr>
        <p:spPr>
          <a:xfrm>
            <a:off x="533400" y="1112838"/>
            <a:ext cx="8153400" cy="2773362"/>
          </a:xfrm>
          <a:prstGeom prst="rect">
            <a:avLst/>
          </a:prstGeom>
          <a:ln w="3175">
            <a:solidFill>
              <a:schemeClr val="tx1"/>
            </a:solidFill>
          </a:ln>
        </p:spPr>
        <p:txBody>
          <a:bodyPr>
            <a:normAutofit fontScale="85000" lnSpcReduction="20000"/>
          </a:bodyPr>
          <a:lstStyle/>
          <a:p>
            <a:pPr marL="0" marR="0" lvl="0" indent="0" algn="just" defTabSz="914400" rtl="0" eaLnBrk="1" fontAlgn="auto" latinLnBrk="0" hangingPunct="1">
              <a:lnSpc>
                <a:spcPct val="100000"/>
              </a:lnSpc>
              <a:spcBef>
                <a:spcPct val="20000"/>
              </a:spcBef>
              <a:spcAft>
                <a:spcPct val="0"/>
              </a:spcAft>
              <a:buClrTx/>
              <a:buSzTx/>
              <a:buFont typeface="Wingdings" pitchFamily="2" charset="2"/>
              <a:buChar char="§"/>
              <a:defRPr/>
            </a:pPr>
            <a:r>
              <a:rPr kumimoji="0" lang="en-US" sz="2600" b="1" i="0" u="none" strike="noStrike" kern="1200" cap="none" spc="0" normalizeH="0" baseline="0" noProof="0">
                <a:ln>
                  <a:noFill/>
                </a:ln>
                <a:solidFill>
                  <a:srgbClr val="002060"/>
                </a:solidFill>
                <a:effectLst/>
                <a:uLnTx/>
                <a:uFillTx/>
                <a:latin typeface="Cambria" pitchFamily="18" charset="0"/>
                <a:ea typeface="Cambria" pitchFamily="18" charset="0"/>
                <a:cs typeface="Arial"/>
              </a:rPr>
              <a:t>Continue with the Special Talks as they bring home to our PG students  an array of ongoing research areas</a:t>
            </a:r>
          </a:p>
          <a:p>
            <a:pPr marL="0" marR="0" lvl="0" indent="0" algn="just" defTabSz="914400" rtl="0" eaLnBrk="1" fontAlgn="auto" latinLnBrk="0" hangingPunct="1">
              <a:lnSpc>
                <a:spcPct val="100000"/>
              </a:lnSpc>
              <a:spcBef>
                <a:spcPct val="20000"/>
              </a:spcBef>
              <a:spcAft>
                <a:spcPct val="0"/>
              </a:spcAft>
              <a:buClrTx/>
              <a:buSzTx/>
              <a:buFontTx/>
              <a:buNone/>
              <a:defRPr/>
            </a:pPr>
            <a:endParaRPr kumimoji="0" lang="en-US" sz="2600" b="1" i="0" u="none" strike="noStrike" kern="1200" cap="none" spc="0" normalizeH="0" baseline="0" noProof="0">
              <a:ln>
                <a:noFill/>
              </a:ln>
              <a:solidFill>
                <a:srgbClr val="002060"/>
              </a:solidFill>
              <a:effectLst/>
              <a:uLnTx/>
              <a:uFillTx/>
              <a:latin typeface="Cambria" pitchFamily="18" charset="0"/>
              <a:ea typeface="Cambria" pitchFamily="18" charset="0"/>
              <a:cs typeface="Arial"/>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defRPr/>
            </a:pPr>
            <a:r>
              <a:rPr kumimoji="0" lang="en-US" sz="2600" b="1" i="0" u="none" strike="noStrike" kern="1200" cap="none" spc="0" normalizeH="0" baseline="0" noProof="0">
                <a:ln>
                  <a:noFill/>
                </a:ln>
                <a:solidFill>
                  <a:srgbClr val="002060"/>
                </a:solidFill>
                <a:effectLst/>
                <a:uLnTx/>
                <a:uFillTx/>
                <a:latin typeface="Cambria" pitchFamily="18" charset="0"/>
                <a:ea typeface="Cambria" pitchFamily="18" charset="0"/>
                <a:cs typeface="Arial"/>
              </a:rPr>
              <a:t>Continue with the Lecture Series on Indian Writing in English and Literatures in Comparison </a:t>
            </a:r>
          </a:p>
          <a:p>
            <a:pPr marL="0" marR="0" lvl="0" indent="0" algn="just" defTabSz="914400" rtl="0" eaLnBrk="1" fontAlgn="base" latinLnBrk="0" hangingPunct="1">
              <a:lnSpc>
                <a:spcPct val="100000"/>
              </a:lnSpc>
              <a:spcBef>
                <a:spcPct val="0"/>
              </a:spcBef>
              <a:spcAft>
                <a:spcPct val="0"/>
              </a:spcAft>
              <a:buClrTx/>
              <a:buSzTx/>
              <a:buFontTx/>
              <a:buNone/>
              <a:defRPr/>
            </a:pPr>
            <a:endParaRPr kumimoji="0" lang="en-US" sz="2600" b="1" i="0" u="none" strike="noStrike" kern="1200" cap="none" spc="0" normalizeH="0" baseline="0" noProof="0">
              <a:ln>
                <a:noFill/>
              </a:ln>
              <a:solidFill>
                <a:srgbClr val="002060"/>
              </a:solidFill>
              <a:effectLst/>
              <a:uLnTx/>
              <a:uFillTx/>
              <a:latin typeface="Cambria" pitchFamily="18" charset="0"/>
              <a:ea typeface="Cambria" pitchFamily="18" charset="0"/>
              <a:cs typeface="Arial"/>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defRPr/>
            </a:pPr>
            <a:r>
              <a:rPr kumimoji="0" lang="en-US" sz="2600" b="1" i="0" u="none" strike="noStrike" kern="1200" cap="none" spc="0" normalizeH="0" baseline="0" noProof="0">
                <a:ln>
                  <a:noFill/>
                </a:ln>
                <a:solidFill>
                  <a:srgbClr val="002060"/>
                </a:solidFill>
                <a:effectLst/>
                <a:uLnTx/>
                <a:uFillTx/>
                <a:latin typeface="Cambria" pitchFamily="18" charset="0"/>
                <a:ea typeface="Cambria" pitchFamily="18" charset="0"/>
                <a:cs typeface="Arial"/>
              </a:rPr>
              <a:t>Organize collaborative seminars and panel discussions. </a:t>
            </a:r>
          </a:p>
          <a:p>
            <a:pPr marL="0" marR="0" lvl="0" indent="0" algn="just" defTabSz="914400" rtl="0" eaLnBrk="1" fontAlgn="base" latinLnBrk="0" hangingPunct="1">
              <a:lnSpc>
                <a:spcPct val="100000"/>
              </a:lnSpc>
              <a:spcBef>
                <a:spcPct val="0"/>
              </a:spcBef>
              <a:spcAft>
                <a:spcPct val="0"/>
              </a:spcAft>
              <a:buClrTx/>
              <a:buSzTx/>
              <a:buFontTx/>
              <a:buNone/>
              <a:defRPr/>
            </a:pPr>
            <a:endParaRPr kumimoji="0" lang="en-US" sz="2600" b="1" i="0" u="none" strike="noStrike" kern="1200" cap="none" spc="0" normalizeH="0" baseline="0" noProof="0">
              <a:ln>
                <a:noFill/>
              </a:ln>
              <a:solidFill>
                <a:srgbClr val="002060"/>
              </a:solidFill>
              <a:effectLst/>
              <a:uLnTx/>
              <a:uFillTx/>
              <a:latin typeface="Cambria" pitchFamily="18" charset="0"/>
              <a:ea typeface="Cambria" pitchFamily="18" charset="0"/>
              <a:cs typeface="Arial"/>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defRPr/>
            </a:pPr>
            <a:r>
              <a:rPr kumimoji="0" lang="en-US" sz="2600" b="1" i="0" u="none" strike="noStrike" kern="1200" cap="none" spc="0" normalizeH="0" baseline="0" noProof="0">
                <a:ln>
                  <a:noFill/>
                </a:ln>
                <a:solidFill>
                  <a:srgbClr val="002060"/>
                </a:solidFill>
                <a:effectLst/>
                <a:uLnTx/>
                <a:uFillTx/>
                <a:latin typeface="Cambria" pitchFamily="18" charset="0"/>
                <a:ea typeface="Cambria" pitchFamily="18" charset="0"/>
                <a:cs typeface="Arial"/>
              </a:rPr>
              <a:t>Put together another volume showcasing research trends.  </a:t>
            </a:r>
          </a:p>
          <a:p>
            <a:pPr marL="0" marR="0" lvl="0" indent="0" algn="just" defTabSz="914400" rtl="0" eaLnBrk="1" fontAlgn="auto" latinLnBrk="0" hangingPunct="1">
              <a:lnSpc>
                <a:spcPct val="100000"/>
              </a:lnSpc>
              <a:spcBef>
                <a:spcPct val="20000"/>
              </a:spcBef>
              <a:spcAft>
                <a:spcPct val="0"/>
              </a:spcAft>
              <a:buClrTx/>
              <a:buSzTx/>
              <a:buFont typeface="Arial"/>
              <a:buNone/>
              <a:defRPr/>
            </a:pPr>
            <a:endParaRPr kumimoji="0" lang="en-IN" sz="1800" b="0" i="1" u="none" strike="noStrike" kern="1200" cap="none" spc="0" normalizeH="0" baseline="0" noProof="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ct val="0"/>
              </a:spcAft>
              <a:buClrTx/>
              <a:buSzTx/>
              <a:buFont typeface="Arial"/>
              <a:buNone/>
              <a:defRPr/>
            </a:pPr>
            <a:endParaRPr kumimoji="0" lang="en-IN" sz="1800" b="0" i="1" u="none" strike="noStrike" kern="1200" cap="none" spc="0" normalizeH="0" baseline="0" noProof="0">
              <a:ln>
                <a:noFill/>
              </a:ln>
              <a:solidFill>
                <a:schemeClr val="tx1">
                  <a:tint val="75000"/>
                </a:schemeClr>
              </a:solidFill>
              <a:effectLst/>
              <a:uLnTx/>
              <a:uFillTx/>
              <a:latin typeface="Cambria" pitchFamily="18" charset="0"/>
              <a:ea typeface="+mn-ea"/>
              <a:cs typeface="+mn-cs"/>
            </a:endParaRPr>
          </a:p>
          <a:p>
            <a:pPr marL="0" marR="0" lvl="0" indent="0" algn="just" defTabSz="914400" rtl="0" eaLnBrk="1" fontAlgn="auto" latinLnBrk="0" hangingPunct="1">
              <a:lnSpc>
                <a:spcPct val="100000"/>
              </a:lnSpc>
              <a:spcBef>
                <a:spcPct val="20000"/>
              </a:spcBef>
              <a:spcAft>
                <a:spcPct val="0"/>
              </a:spcAft>
              <a:buClrTx/>
              <a:buSzTx/>
              <a:buFont typeface="Arial" pitchFamily="34" charset="0"/>
              <a:buNone/>
              <a:defRPr/>
            </a:pPr>
            <a:endParaRPr kumimoji="0" lang="en-IN" sz="1800" b="0" i="1" u="none" strike="noStrike" kern="1200" cap="none" spc="0" normalizeH="0" baseline="0" noProof="0">
              <a:ln>
                <a:noFill/>
              </a:ln>
              <a:solidFill>
                <a:schemeClr val="tx1">
                  <a:tint val="75000"/>
                </a:schemeClr>
              </a:solidFill>
              <a:effectLst/>
              <a:uLnTx/>
              <a:uFillTx/>
              <a:latin typeface="Cambria" pitchFamily="18" charset="0"/>
              <a:ea typeface="+mn-ea"/>
              <a:cs typeface="+mn-cs"/>
            </a:endParaRPr>
          </a:p>
          <a:p>
            <a:pPr marL="0" marR="0" lvl="0" indent="0" algn="ctr" defTabSz="914400" rtl="0" eaLnBrk="1" fontAlgn="auto" latinLnBrk="0" hangingPunct="1">
              <a:lnSpc>
                <a:spcPct val="100000"/>
              </a:lnSpc>
              <a:spcBef>
                <a:spcPct val="20000"/>
              </a:spcBef>
              <a:spcAft>
                <a:spcPct val="0"/>
              </a:spcAft>
              <a:buClrTx/>
              <a:buSzTx/>
              <a:buFont typeface="Arial" pitchFamily="34" charset="0"/>
              <a:buNone/>
              <a:defRPr/>
            </a:pPr>
            <a:endParaRPr kumimoji="0" lang="en-IN" sz="1800" b="0" i="1" u="none" strike="noStrike" kern="1200" cap="none" spc="0" normalizeH="0" baseline="0" noProof="0">
              <a:ln>
                <a:noFill/>
              </a:ln>
              <a:solidFill>
                <a:schemeClr val="tx1">
                  <a:tint val="75000"/>
                </a:schemeClr>
              </a:solidFill>
              <a:effectLst/>
              <a:uLnTx/>
              <a:uFillTx/>
              <a:latin typeface="Cambria" pitchFamily="18" charset="0"/>
              <a:ea typeface="+mn-ea"/>
              <a:cs typeface="+mn-cs"/>
            </a:endParaRPr>
          </a:p>
          <a:p>
            <a:pPr marL="0" marR="0" lvl="0" indent="0" algn="ctr" defTabSz="914400" rtl="0" eaLnBrk="1" fontAlgn="auto" latinLnBrk="0" hangingPunct="1">
              <a:lnSpc>
                <a:spcPct val="100000"/>
              </a:lnSpc>
              <a:spcBef>
                <a:spcPct val="20000"/>
              </a:spcBef>
              <a:spcAft>
                <a:spcPct val="0"/>
              </a:spcAft>
              <a:buClrTx/>
              <a:buSzTx/>
              <a:buFont typeface="Arial" pitchFamily="34" charset="0"/>
              <a:buNone/>
              <a:defRPr/>
            </a:pPr>
            <a:endParaRPr kumimoji="0" lang="en-IN" sz="3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296" name="Title 1"/>
          <p:cNvSpPr txBox="1"/>
          <p:nvPr/>
        </p:nvSpPr>
        <p:spPr>
          <a:xfrm>
            <a:off x="3048000" y="533400"/>
            <a:ext cx="3286125" cy="425450"/>
          </a:xfrm>
          <a:prstGeom prst="rect">
            <a:avLst/>
          </a:prstGeom>
        </p:spPr>
        <p:txBody>
          <a:bodyPr anchor="ctr">
            <a:normAutofit fontScale="25000" lnSpcReduction="200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GB" sz="9600" b="1" i="0" u="none" strike="noStrike" kern="1200" cap="none" spc="0" normalizeH="0" baseline="0" noProof="0">
                <a:ln>
                  <a:noFill/>
                </a:ln>
                <a:solidFill>
                  <a:srgbClr val="C00000"/>
                </a:solidFill>
                <a:effectLst/>
                <a:uLnTx/>
                <a:uFillTx/>
                <a:latin typeface="Cambria" pitchFamily="18" charset="0"/>
                <a:ea typeface="+mj-ea"/>
                <a:cs typeface="+mj-cs"/>
              </a:rPr>
              <a:t>Future Plans</a:t>
            </a:r>
            <a:r>
              <a:rPr kumimoji="0" lang="en-GB" sz="10700" b="1" i="0" u="none" strike="noStrike" kern="1200" cap="none" spc="0" normalizeH="0" baseline="0" noProof="0">
                <a:ln>
                  <a:noFill/>
                </a:ln>
                <a:solidFill>
                  <a:schemeClr val="tx1"/>
                </a:solidFill>
                <a:effectLst/>
                <a:uLnTx/>
                <a:uFillTx/>
                <a:latin typeface="+mj-lt" pitchFamily="34" charset="0"/>
                <a:ea typeface="+mj-ea"/>
                <a:cs typeface="+mj-cs"/>
              </a:rPr>
              <a:t> </a:t>
            </a:r>
            <a:br>
              <a:rPr kumimoji="0" lang="en-IN" sz="4400" b="0" i="0" u="none" strike="noStrike" kern="1200" cap="none" spc="0" normalizeH="0" baseline="0" noProof="0">
                <a:ln>
                  <a:noFill/>
                </a:ln>
                <a:solidFill>
                  <a:schemeClr val="tx1"/>
                </a:solidFill>
                <a:effectLst/>
                <a:uLnTx/>
                <a:uFillTx/>
                <a:latin typeface="+mj-lt" pitchFamily="34" charset="0"/>
                <a:ea typeface="+mj-ea"/>
                <a:cs typeface="+mj-cs"/>
              </a:rPr>
            </a:b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13314" name="Title 4"/>
          <p:cNvSpPr>
            <a:spLocks noGrp="1"/>
          </p:cNvSpPr>
          <p:nvPr>
            <p:ph type="ctrTitle"/>
          </p:nvPr>
        </p:nvSpPr>
        <p:spPr>
          <a:xfrm>
            <a:off x="685800" y="2130425"/>
            <a:ext cx="7772400" cy="1470025"/>
          </a:xfrm>
          <a:noFill/>
          <a:ln>
            <a:miter lim="800000"/>
          </a:ln>
        </p:spPr>
        <p:txBody>
          <a:bodyPr vert="horz"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kumimoji="0" lang="en-US" altLang="en-US" sz="4400" b="0" i="0" u="none" baseline="0">
                <a:solidFill>
                  <a:schemeClr val="tx1"/>
                </a:solidFill>
                <a:effectLst/>
                <a:latin typeface="Calibri" pitchFamily="34" charset="0"/>
              </a:defRPr>
            </a:lvl1pPr>
          </a:lstStyle>
          <a:p>
            <a:pPr lvl="0" eaLnBrk="1" hangingPunct="1"/>
          </a:p>
        </p:txBody>
      </p:sp>
      <p:sp>
        <p:nvSpPr>
          <p:cNvPr id="13315" name="Subtitle 5"/>
          <p:cNvSpPr>
            <a:spLocks noGrp="1"/>
          </p:cNvSpPr>
          <p:nvPr>
            <p:ph type="subTitle" idx="1"/>
          </p:nvPr>
        </p:nvSpPr>
        <p:spPr>
          <a:xfrm>
            <a:off x="1371600" y="3886200"/>
            <a:ext cx="6400800" cy="1752600"/>
          </a:xfrm>
          <a:prstGeom prst="rect">
            <a:avLst/>
          </a:prstGeom>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ct val="0"/>
              </a:spcAft>
              <a:buClrTx/>
              <a:buSzTx/>
              <a:buFont typeface="Arial" pitchFamily="34" charset="0"/>
              <a:buNone/>
              <a:defRPr/>
            </a:pPr>
            <a:endPar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pic>
        <p:nvPicPr>
          <p:cNvPr id="13316" name="Picture 2" descr="book background for powerpoint"/>
          <p:cNvPicPr>
            <a:picLocks noChangeAspect="1"/>
          </p:cNvPicPr>
          <p:nvPr/>
        </p:nvPicPr>
        <p:blipFill>
          <a:blip r:embed="rId2"/>
          <a:stretch>
            <a:fillRect/>
          </a:stretch>
        </p:blipFill>
        <p:spPr>
          <a:xfrm>
            <a:off x="0" y="0"/>
            <a:ext cx="9525000" cy="6858000"/>
          </a:xfrm>
          <a:prstGeom prst="rect">
            <a:avLst/>
          </a:prstGeom>
          <a:noFill/>
          <a:ln>
            <a:noFill/>
            <a:miter lim="800000"/>
          </a:ln>
        </p:spPr>
      </p:pic>
      <p:sp>
        <p:nvSpPr>
          <p:cNvPr id="13317" name="Slide Number Placeholder 6"/>
          <p:cNvSpPr txBox="1">
            <a:spLocks noGrp="1"/>
          </p:cNvSpPr>
          <p:nvPr>
            <p:ph type="sldNum" idx="12"/>
          </p:nvPr>
        </p:nvSpPr>
        <p:spPr bwMode="auto">
          <a:xfrm>
            <a:off x="8305800" y="6356350"/>
            <a:ext cx="381000" cy="365125"/>
          </a:xfrm>
          <a:prstGeom prst="rect">
            <a:avLst/>
          </a:prstGeom>
          <a:noFill/>
          <a:ln>
            <a:miter lim="800000"/>
          </a:ln>
        </p:spPr>
        <p:txBody>
          <a:bodyPr numCol="1" rtlCol="0" anchor="ctr" anchorCtr="0" compatLnSpc="1">
            <a:prstTxWarp prst="textNoShape">
              <a:avLst/>
            </a:prstTxWarp>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0" marR="0" lvl="0" indent="0" algn="r" eaLnBrk="1" hangingPunct="1"/>
            <a:fld id="{4D13D191-328F-4316-B0DA-B5ED208E7075}" type="slidenum">
              <a:rPr sz="1200">
                <a:latin typeface="Calibri" pitchFamily="34" charset="0"/>
              </a:rPr>
              <a:t>12</a:t>
            </a:fld>
            <a:endParaRPr sz="1200">
              <a:latin typeface="Calibri" pitchFamily="34" charset="0"/>
            </a:endParaRPr>
          </a:p>
        </p:txBody>
      </p:sp>
      <p:sp>
        <p:nvSpPr>
          <p:cNvPr id="13318" name="Footer Placeholder 7"/>
          <p:cNvSpPr txBox="1">
            <a:spLocks noGrp="1"/>
          </p:cNvSpPr>
          <p:nvPr>
            <p:ph type="ftr" idx="11"/>
          </p:nvPr>
        </p:nvSpPr>
        <p:spPr bwMode="auto">
          <a:xfrm>
            <a:off x="3124200" y="6324600"/>
            <a:ext cx="2895600" cy="365125"/>
          </a:xfrm>
          <a:prstGeom prst="rect">
            <a:avLst/>
          </a:prstGeom>
          <a:noFill/>
          <a:ln>
            <a:miter lim="800000"/>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rgbClr val="C00000"/>
                </a:solidFill>
                <a:effectLst/>
                <a:uLnTx/>
                <a:uFillTx/>
                <a:latin typeface="Elephant" pitchFamily="18" charset="0"/>
                <a:ea typeface="+mn-ea"/>
                <a:cs typeface="+mn-cs"/>
              </a:rPr>
              <a:t>ARC for Indian Writing in English</a:t>
            </a:r>
          </a:p>
        </p:txBody>
      </p:sp>
      <p:pic>
        <p:nvPicPr>
          <p:cNvPr id="13319" name="Content Placeholder 4" descr="de4.jpg"/>
          <p:cNvPicPr>
            <a:picLocks noChangeAspect="1"/>
          </p:cNvPicPr>
          <p:nvPr/>
        </p:nvPicPr>
        <p:blipFill>
          <a:blip r:embed="rId3"/>
          <a:srcRect b="-156"/>
          <a:stretch>
            <a:fillRect/>
          </a:stretch>
        </p:blipFill>
        <p:spPr>
          <a:xfrm>
            <a:off x="1790700" y="1524000"/>
            <a:ext cx="5295900" cy="4038600"/>
          </a:xfrm>
          <a:prstGeom prst="rect">
            <a:avLst/>
          </a:prstGeom>
          <a:noFill/>
          <a:ln>
            <a:noFill/>
            <a:miter lim="800000"/>
          </a:ln>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3074" name="Title 4"/>
          <p:cNvSpPr>
            <a:spLocks noGrp="1"/>
          </p:cNvSpPr>
          <p:nvPr>
            <p:ph type="ctrTitle"/>
          </p:nvPr>
        </p:nvSpPr>
        <p:spPr>
          <a:xfrm>
            <a:off x="685800" y="2130425"/>
            <a:ext cx="7772400" cy="1470025"/>
          </a:xfrm>
          <a:noFill/>
          <a:ln>
            <a:miter lim="800000"/>
          </a:ln>
        </p:spPr>
        <p:txBody>
          <a:bodyPr vert="horz"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kumimoji="0" lang="en-US" altLang="en-US" sz="4400" b="0" i="0" u="none" baseline="0">
                <a:solidFill>
                  <a:schemeClr val="tx1"/>
                </a:solidFill>
                <a:effectLst/>
                <a:latin typeface="Calibri" pitchFamily="34" charset="0"/>
              </a:defRPr>
            </a:lvl1pPr>
          </a:lstStyle>
          <a:p>
            <a:pPr lvl="0" eaLnBrk="1" hangingPunct="1"/>
          </a:p>
        </p:txBody>
      </p:sp>
      <p:sp>
        <p:nvSpPr>
          <p:cNvPr id="3075" name="Subtitle 5"/>
          <p:cNvSpPr>
            <a:spLocks noGrp="1"/>
          </p:cNvSpPr>
          <p:nvPr>
            <p:ph type="subTitle" idx="1"/>
          </p:nvPr>
        </p:nvSpPr>
        <p:spPr>
          <a:xfrm>
            <a:off x="1371600" y="3886200"/>
            <a:ext cx="6400800" cy="1752600"/>
          </a:xfrm>
          <a:prstGeom prst="rect">
            <a:avLst/>
          </a:prstGeom>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ct val="0"/>
              </a:spcAft>
              <a:buClrTx/>
              <a:buSzTx/>
              <a:buFont typeface="Arial" pitchFamily="34" charset="0"/>
              <a:buNone/>
              <a:defRPr/>
            </a:pPr>
            <a:endPar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pic>
        <p:nvPicPr>
          <p:cNvPr id="3076" name="Picture 2" descr="book background for powerpoint"/>
          <p:cNvPicPr>
            <a:picLocks noChangeAspect="1"/>
          </p:cNvPicPr>
          <p:nvPr/>
        </p:nvPicPr>
        <p:blipFill>
          <a:blip r:embed="rId2"/>
          <a:stretch>
            <a:fillRect/>
          </a:stretch>
        </p:blipFill>
        <p:spPr>
          <a:xfrm>
            <a:off x="0" y="0"/>
            <a:ext cx="9296400" cy="6934200"/>
          </a:xfrm>
          <a:prstGeom prst="rect">
            <a:avLst/>
          </a:prstGeom>
          <a:noFill/>
          <a:ln>
            <a:noFill/>
            <a:miter lim="800000"/>
          </a:ln>
        </p:spPr>
      </p:pic>
      <p:sp>
        <p:nvSpPr>
          <p:cNvPr id="3077" name="Slide Number Placeholder 6"/>
          <p:cNvSpPr txBox="1">
            <a:spLocks noGrp="1"/>
          </p:cNvSpPr>
          <p:nvPr>
            <p:ph type="sldNum" idx="12"/>
          </p:nvPr>
        </p:nvSpPr>
        <p:spPr bwMode="auto">
          <a:xfrm>
            <a:off x="8458200" y="6356350"/>
            <a:ext cx="228600" cy="365125"/>
          </a:xfrm>
          <a:prstGeom prst="rect">
            <a:avLst/>
          </a:prstGeom>
          <a:noFill/>
          <a:ln>
            <a:miter lim="800000"/>
          </a:ln>
        </p:spPr>
        <p:txBody>
          <a:bodyPr numCol="1" rtlCol="0" anchor="ctr" anchorCtr="0" compatLnSpc="1">
            <a:prstTxWarp prst="textNoShape">
              <a:avLst/>
            </a:prstTxWarp>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0" marR="0" lvl="0" indent="0" algn="r" eaLnBrk="1" hangingPunct="1"/>
            <a:fld id="{C3D4DA6B-B7A7-4168-96B8-7F31DC26A8D6}" type="slidenum">
              <a:rPr sz="1200">
                <a:latin typeface="Calibri" pitchFamily="34" charset="0"/>
              </a:rPr>
              <a:t>2</a:t>
            </a:fld>
            <a:endParaRPr sz="1200">
              <a:latin typeface="Calibri" pitchFamily="34" charset="0"/>
            </a:endParaRPr>
          </a:p>
        </p:txBody>
      </p:sp>
      <p:sp>
        <p:nvSpPr>
          <p:cNvPr id="3078" name="Footer Placeholder 7"/>
          <p:cNvSpPr txBox="1">
            <a:spLocks noGrp="1"/>
          </p:cNvSpPr>
          <p:nvPr>
            <p:ph type="ftr" idx="11"/>
          </p:nvPr>
        </p:nvSpPr>
        <p:spPr bwMode="auto">
          <a:xfrm>
            <a:off x="3124200" y="6324600"/>
            <a:ext cx="2895600" cy="365125"/>
          </a:xfrm>
          <a:prstGeom prst="rect">
            <a:avLst/>
          </a:prstGeom>
          <a:noFill/>
          <a:ln>
            <a:miter lim="800000"/>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rgbClr val="C00000"/>
                </a:solidFill>
                <a:effectLst/>
                <a:uLnTx/>
                <a:uFillTx/>
                <a:latin typeface="Elephant" pitchFamily="18" charset="0"/>
                <a:ea typeface="+mn-ea"/>
                <a:cs typeface="+mn-cs"/>
              </a:rPr>
              <a:t>ARC for Indian Writing in English</a:t>
            </a:r>
          </a:p>
        </p:txBody>
      </p:sp>
      <p:sp>
        <p:nvSpPr>
          <p:cNvPr id="3079" name="Rectangle 8"/>
          <p:cNvSpPr/>
          <p:nvPr/>
        </p:nvSpPr>
        <p:spPr>
          <a:xfrm>
            <a:off x="2286000" y="468313"/>
            <a:ext cx="4572000" cy="461962"/>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0" lvl="0" indent="0" algn="ctr" eaLnBrk="1" hangingPunct="1"/>
            <a:r>
              <a:rPr sz="2400" b="1">
                <a:solidFill>
                  <a:srgbClr val="0070C0"/>
                </a:solidFill>
                <a:latin typeface="Cambria" pitchFamily="18" charset="0"/>
                <a:ea typeface="Times New Roman" pitchFamily="18" charset="0"/>
              </a:rPr>
              <a:t>The Context</a:t>
            </a:r>
            <a:r>
              <a:rPr b="1">
                <a:solidFill>
                  <a:srgbClr val="0070C0"/>
                </a:solidFill>
                <a:latin typeface="Cambria" pitchFamily="18" charset="0"/>
                <a:ea typeface="Times New Roman" pitchFamily="18" charset="0"/>
              </a:rPr>
              <a:t> </a:t>
            </a:r>
            <a:endParaRPr lang="en-IN" altLang="en-US">
              <a:latin typeface="Calibri" pitchFamily="34" charset="0"/>
              <a:ea typeface="Times New Roman" pitchFamily="18" charset="0"/>
            </a:endParaRPr>
          </a:p>
        </p:txBody>
      </p:sp>
      <p:sp>
        <p:nvSpPr>
          <p:cNvPr id="3080" name="Rectangle 9"/>
          <p:cNvSpPr/>
          <p:nvPr/>
        </p:nvSpPr>
        <p:spPr>
          <a:xfrm>
            <a:off x="990600" y="1017588"/>
            <a:ext cx="7391400" cy="5354637"/>
          </a:xfrm>
          <a:prstGeom prst="rect">
            <a:avLst/>
          </a:prstGeom>
          <a:noFill/>
          <a:ln w="3175">
            <a:solidFill>
              <a:srgbClr val="002060"/>
            </a:solid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0" lvl="0" indent="0" algn="just">
              <a:buFont typeface="Wingdings" pitchFamily="2" charset="2"/>
              <a:buChar char="§"/>
            </a:pPr>
            <a:r>
              <a:rPr>
                <a:solidFill>
                  <a:srgbClr val="002060"/>
                </a:solidFill>
                <a:latin typeface="Cambria" pitchFamily="18" charset="0"/>
                <a:ea typeface="Times New Roman" pitchFamily="18" charset="0"/>
              </a:rPr>
              <a:t>Since the 1970s research in English Studies has undergone a radical change. The  scope of English Literature Studies has extended from the </a:t>
            </a:r>
            <a:r>
              <a:rPr i="1">
                <a:solidFill>
                  <a:srgbClr val="002060"/>
                </a:solidFill>
                <a:latin typeface="Cambria" pitchFamily="18" charset="0"/>
                <a:ea typeface="Times New Roman" pitchFamily="18" charset="0"/>
              </a:rPr>
              <a:t>canonical literature written in England</a:t>
            </a:r>
            <a:r>
              <a:rPr>
                <a:solidFill>
                  <a:srgbClr val="002060"/>
                </a:solidFill>
                <a:latin typeface="Cambria" pitchFamily="18" charset="0"/>
                <a:ea typeface="Times New Roman" pitchFamily="18" charset="0"/>
              </a:rPr>
              <a:t> to </a:t>
            </a:r>
            <a:r>
              <a:rPr b="1" i="1">
                <a:solidFill>
                  <a:srgbClr val="002060"/>
                </a:solidFill>
                <a:latin typeface="Cambria" pitchFamily="18" charset="0"/>
                <a:ea typeface="Times New Roman" pitchFamily="18" charset="0"/>
              </a:rPr>
              <a:t>literatures written in English anywhere across the world</a:t>
            </a:r>
            <a:r>
              <a:rPr b="1">
                <a:solidFill>
                  <a:srgbClr val="002060"/>
                </a:solidFill>
                <a:latin typeface="Cambria" pitchFamily="18" charset="0"/>
                <a:ea typeface="Times New Roman" pitchFamily="18" charset="0"/>
              </a:rPr>
              <a:t>.</a:t>
            </a:r>
            <a:r>
              <a:rPr>
                <a:solidFill>
                  <a:srgbClr val="002060"/>
                </a:solidFill>
                <a:latin typeface="Cambria" pitchFamily="18" charset="0"/>
                <a:ea typeface="Times New Roman" pitchFamily="18" charset="0"/>
              </a:rPr>
              <a:t> This has further extended to </a:t>
            </a:r>
            <a:r>
              <a:rPr i="1">
                <a:solidFill>
                  <a:srgbClr val="002060"/>
                </a:solidFill>
                <a:latin typeface="Cambria" pitchFamily="18" charset="0"/>
                <a:ea typeface="Times New Roman" pitchFamily="18" charset="0"/>
              </a:rPr>
              <a:t>literatures translated into English.</a:t>
            </a:r>
            <a:r>
              <a:rPr>
                <a:solidFill>
                  <a:srgbClr val="002060"/>
                </a:solidFill>
                <a:latin typeface="Cambria" pitchFamily="18" charset="0"/>
                <a:ea typeface="Times New Roman" pitchFamily="18" charset="0"/>
              </a:rPr>
              <a:t> </a:t>
            </a:r>
            <a:endParaRPr>
              <a:solidFill>
                <a:srgbClr val="002060"/>
              </a:solidFill>
              <a:latin typeface="Cambria" pitchFamily="18" charset="0"/>
              <a:ea typeface="Times New Roman" pitchFamily="18" charset="0"/>
            </a:endParaRPr>
          </a:p>
          <a:p>
            <a:pPr marL="0" lvl="0" indent="0" algn="just"/>
            <a:endParaRPr>
              <a:solidFill>
                <a:srgbClr val="002060"/>
              </a:solidFill>
              <a:latin typeface="Cambria" pitchFamily="18" charset="0"/>
              <a:ea typeface="Times New Roman" pitchFamily="18" charset="0"/>
            </a:endParaRPr>
          </a:p>
          <a:p>
            <a:pPr marL="0" lvl="0" indent="0" algn="just">
              <a:buFont typeface="Wingdings" pitchFamily="2" charset="2"/>
              <a:buChar char="§"/>
            </a:pPr>
            <a:r>
              <a:rPr>
                <a:solidFill>
                  <a:srgbClr val="002060"/>
                </a:solidFill>
                <a:latin typeface="Cambria" pitchFamily="18" charset="0"/>
                <a:ea typeface="Times New Roman" pitchFamily="18" charset="0"/>
              </a:rPr>
              <a:t>An ancillary field has also developed that researches the growth of </a:t>
            </a:r>
            <a:r>
              <a:rPr b="1">
                <a:solidFill>
                  <a:srgbClr val="002060"/>
                </a:solidFill>
                <a:latin typeface="Cambria" pitchFamily="18" charset="0"/>
                <a:ea typeface="Times New Roman" pitchFamily="18" charset="0"/>
              </a:rPr>
              <a:t>‘other englishes’</a:t>
            </a:r>
            <a:r>
              <a:rPr>
                <a:solidFill>
                  <a:srgbClr val="002060"/>
                </a:solidFill>
                <a:latin typeface="Cambria" pitchFamily="18" charset="0"/>
                <a:ea typeface="Times New Roman" pitchFamily="18" charset="0"/>
              </a:rPr>
              <a:t> as English language skills are mapped in terms of usages across the world. English Studies thus encompasses the study of Literatures in English (and englishes) with reference to social, economic, historic and cultural factors. </a:t>
            </a:r>
            <a:endParaRPr>
              <a:solidFill>
                <a:srgbClr val="002060"/>
              </a:solidFill>
              <a:latin typeface="Cambria" pitchFamily="18" charset="0"/>
              <a:ea typeface="Times New Roman" pitchFamily="18" charset="0"/>
            </a:endParaRPr>
          </a:p>
          <a:p>
            <a:pPr marL="0" lvl="0" indent="0" algn="just"/>
            <a:r>
              <a:rPr>
                <a:solidFill>
                  <a:srgbClr val="002060"/>
                </a:solidFill>
                <a:latin typeface="Cambria" pitchFamily="18" charset="0"/>
                <a:ea typeface="Times New Roman" pitchFamily="18" charset="0"/>
              </a:rPr>
              <a:t> </a:t>
            </a:r>
            <a:endParaRPr>
              <a:solidFill>
                <a:srgbClr val="002060"/>
              </a:solidFill>
              <a:latin typeface="Cambria" pitchFamily="18" charset="0"/>
              <a:ea typeface="Times New Roman" pitchFamily="18" charset="0"/>
            </a:endParaRPr>
          </a:p>
          <a:p>
            <a:pPr marL="0" lvl="0" indent="0" algn="just">
              <a:buFont typeface="Wingdings" pitchFamily="2" charset="2"/>
              <a:buChar char="§"/>
            </a:pPr>
            <a:r>
              <a:rPr>
                <a:solidFill>
                  <a:srgbClr val="002060"/>
                </a:solidFill>
                <a:latin typeface="Cambria" pitchFamily="18" charset="0"/>
                <a:ea typeface="Times New Roman" pitchFamily="18" charset="0"/>
              </a:rPr>
              <a:t>The field of Indian English Literature is today well entrenched both nationally and globally. The subject is part of the curriculum in higher education and is growing at a rapid pace in terms of production of literary texts, translations, critical studies and histories.</a:t>
            </a:r>
            <a:endParaRPr>
              <a:solidFill>
                <a:srgbClr val="002060"/>
              </a:solidFill>
              <a:latin typeface="Cambria" pitchFamily="18" charset="0"/>
              <a:ea typeface="Times New Roman" pitchFamily="18" charset="0"/>
            </a:endParaRPr>
          </a:p>
          <a:p>
            <a:pPr marL="0" lvl="0" indent="0" algn="just">
              <a:buFont typeface="Wingdings" pitchFamily="2" charset="2"/>
              <a:buChar char="§"/>
            </a:pPr>
            <a:endParaRPr>
              <a:solidFill>
                <a:srgbClr val="002060"/>
              </a:solidFill>
              <a:latin typeface="Cambria" pitchFamily="18" charset="0"/>
              <a:ea typeface="Times New Roman" pitchFamily="18" charset="0"/>
            </a:endParaRPr>
          </a:p>
          <a:p>
            <a:pPr marL="0" lvl="0" indent="0" algn="just">
              <a:buFont typeface="Wingdings" pitchFamily="2" charset="2"/>
              <a:buChar char="§"/>
            </a:pPr>
            <a:r>
              <a:rPr>
                <a:solidFill>
                  <a:srgbClr val="002060"/>
                </a:solidFill>
                <a:latin typeface="Cambria" pitchFamily="18" charset="0"/>
                <a:ea typeface="Times New Roman" pitchFamily="18" charset="0"/>
              </a:rPr>
              <a:t>All this has changed the study of the traditional canonical ‘English’ texts as well.        </a:t>
            </a:r>
            <a:endParaRPr lang="en-IN" altLang="en-US">
              <a:solidFill>
                <a:srgbClr val="002060"/>
              </a:solidFill>
              <a:latin typeface="Cambria" pitchFamily="18" charset="0"/>
              <a:ea typeface="Times New Roman" pitchFamily="18" charset="0"/>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4098" name="Title 4"/>
          <p:cNvSpPr>
            <a:spLocks noGrp="1"/>
          </p:cNvSpPr>
          <p:nvPr>
            <p:ph type="ctrTitle"/>
          </p:nvPr>
        </p:nvSpPr>
        <p:spPr>
          <a:xfrm>
            <a:off x="685800" y="2130425"/>
            <a:ext cx="7772400" cy="1470025"/>
          </a:xfrm>
          <a:noFill/>
          <a:ln>
            <a:miter lim="800000"/>
          </a:ln>
        </p:spPr>
        <p:txBody>
          <a:bodyPr vert="horz"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kumimoji="0" lang="en-US" altLang="en-US" sz="4400" b="0" i="0" u="none" baseline="0">
                <a:solidFill>
                  <a:schemeClr val="tx1"/>
                </a:solidFill>
                <a:effectLst/>
                <a:latin typeface="Calibri" pitchFamily="34" charset="0"/>
              </a:defRPr>
            </a:lvl1pPr>
          </a:lstStyle>
          <a:p>
            <a:pPr lvl="0" eaLnBrk="1" hangingPunct="1"/>
          </a:p>
        </p:txBody>
      </p:sp>
      <p:sp>
        <p:nvSpPr>
          <p:cNvPr id="4099" name="Subtitle 5"/>
          <p:cNvSpPr>
            <a:spLocks noGrp="1"/>
          </p:cNvSpPr>
          <p:nvPr>
            <p:ph type="subTitle" idx="1"/>
          </p:nvPr>
        </p:nvSpPr>
        <p:spPr>
          <a:xfrm>
            <a:off x="1371600" y="3886200"/>
            <a:ext cx="6400800" cy="1752600"/>
          </a:xfrm>
          <a:prstGeom prst="rect">
            <a:avLst/>
          </a:prstGeom>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ct val="0"/>
              </a:spcAft>
              <a:buClrTx/>
              <a:buSzTx/>
              <a:buFont typeface="Arial" pitchFamily="34" charset="0"/>
              <a:buNone/>
              <a:defRPr/>
            </a:pPr>
            <a:endPar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pic>
        <p:nvPicPr>
          <p:cNvPr id="4100" name="Picture 2" descr="book background for powerpoint"/>
          <p:cNvPicPr>
            <a:picLocks noChangeAspect="1"/>
          </p:cNvPicPr>
          <p:nvPr/>
        </p:nvPicPr>
        <p:blipFill>
          <a:blip r:embed="rId2"/>
          <a:stretch>
            <a:fillRect/>
          </a:stretch>
        </p:blipFill>
        <p:spPr>
          <a:xfrm>
            <a:off x="-152400" y="0"/>
            <a:ext cx="9525000" cy="6858000"/>
          </a:xfrm>
          <a:prstGeom prst="rect">
            <a:avLst/>
          </a:prstGeom>
          <a:noFill/>
          <a:ln>
            <a:noFill/>
            <a:miter lim="800000"/>
          </a:ln>
        </p:spPr>
      </p:pic>
      <p:sp>
        <p:nvSpPr>
          <p:cNvPr id="4101" name="Slide Number Placeholder 6"/>
          <p:cNvSpPr txBox="1">
            <a:spLocks noGrp="1"/>
          </p:cNvSpPr>
          <p:nvPr>
            <p:ph type="sldNum" idx="12"/>
          </p:nvPr>
        </p:nvSpPr>
        <p:spPr bwMode="auto">
          <a:xfrm>
            <a:off x="8458200" y="6356350"/>
            <a:ext cx="228600" cy="365125"/>
          </a:xfrm>
          <a:prstGeom prst="rect">
            <a:avLst/>
          </a:prstGeom>
          <a:noFill/>
          <a:ln>
            <a:miter lim="800000"/>
          </a:ln>
        </p:spPr>
        <p:txBody>
          <a:bodyPr numCol="1" rtlCol="0" anchor="ctr" anchorCtr="0" compatLnSpc="1">
            <a:prstTxWarp prst="textNoShape">
              <a:avLst/>
            </a:prstTxWarp>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0" marR="0" lvl="0" indent="0" algn="r" eaLnBrk="1" hangingPunct="1"/>
            <a:fld id="{4E74BA15-CC57-475E-86CE-D4DF3678EC1C}" type="slidenum">
              <a:rPr sz="1200">
                <a:latin typeface="Calibri" pitchFamily="34" charset="0"/>
              </a:rPr>
              <a:t>3</a:t>
            </a:fld>
            <a:endParaRPr sz="1200">
              <a:latin typeface="Calibri" pitchFamily="34" charset="0"/>
            </a:endParaRPr>
          </a:p>
        </p:txBody>
      </p:sp>
      <p:sp>
        <p:nvSpPr>
          <p:cNvPr id="4102" name="Footer Placeholder 7"/>
          <p:cNvSpPr txBox="1">
            <a:spLocks noGrp="1"/>
          </p:cNvSpPr>
          <p:nvPr>
            <p:ph type="ftr" idx="11"/>
          </p:nvPr>
        </p:nvSpPr>
        <p:spPr bwMode="auto">
          <a:xfrm>
            <a:off x="3124200" y="6324600"/>
            <a:ext cx="2895600" cy="365125"/>
          </a:xfrm>
          <a:prstGeom prst="rect">
            <a:avLst/>
          </a:prstGeom>
          <a:noFill/>
          <a:ln>
            <a:miter lim="800000"/>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rgbClr val="C00000"/>
                </a:solidFill>
                <a:effectLst/>
                <a:uLnTx/>
                <a:uFillTx/>
                <a:latin typeface="Elephant" pitchFamily="18" charset="0"/>
                <a:ea typeface="+mn-ea"/>
                <a:cs typeface="+mn-cs"/>
              </a:rPr>
              <a:t>ARC for Indian Writing in English</a:t>
            </a:r>
          </a:p>
        </p:txBody>
      </p:sp>
      <p:sp>
        <p:nvSpPr>
          <p:cNvPr id="4103" name="Rectangle 6"/>
          <p:cNvSpPr/>
          <p:nvPr/>
        </p:nvSpPr>
        <p:spPr>
          <a:xfrm>
            <a:off x="3679825" y="590550"/>
            <a:ext cx="2232025" cy="461963"/>
          </a:xfrm>
          <a:prstGeom prst="rect">
            <a:avLst/>
          </a:prstGeom>
          <a:noFill/>
          <a:ln>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0" lvl="0" indent="0" eaLnBrk="1" hangingPunct="1"/>
            <a:r>
              <a:rPr sz="2400" b="1">
                <a:solidFill>
                  <a:srgbClr val="0070C0"/>
                </a:solidFill>
                <a:latin typeface="Cambria" pitchFamily="18" charset="0"/>
              </a:rPr>
              <a:t>The Beginning</a:t>
            </a:r>
            <a:endParaRPr lang="en-IN" altLang="en-US" sz="2400">
              <a:latin typeface="Calibri" pitchFamily="34" charset="0"/>
            </a:endParaRPr>
          </a:p>
        </p:txBody>
      </p:sp>
      <p:sp>
        <p:nvSpPr>
          <p:cNvPr id="4104" name="Rectangle 7"/>
          <p:cNvSpPr/>
          <p:nvPr/>
        </p:nvSpPr>
        <p:spPr>
          <a:xfrm>
            <a:off x="642938" y="1065213"/>
            <a:ext cx="7929562" cy="1754187"/>
          </a:xfrm>
          <a:prstGeom prst="rect">
            <a:avLst/>
          </a:prstGeom>
          <a:noFill/>
          <a:ln w="3175">
            <a:solidFill>
              <a:schemeClr val="tx1"/>
            </a:solid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0" lvl="0" indent="0" algn="just" eaLnBrk="1" hangingPunct="1"/>
            <a:r>
              <a:rPr>
                <a:solidFill>
                  <a:srgbClr val="002060"/>
                </a:solidFill>
                <a:latin typeface="Cambria" pitchFamily="18" charset="0"/>
                <a:ea typeface="Times New Roman" pitchFamily="18" charset="0"/>
              </a:rPr>
              <a:t>In July 2014 an</a:t>
            </a:r>
            <a:r>
              <a:rPr b="1">
                <a:solidFill>
                  <a:srgbClr val="C00000"/>
                </a:solidFill>
                <a:latin typeface="Cambria" pitchFamily="18" charset="0"/>
                <a:ea typeface="Times New Roman" pitchFamily="18" charset="0"/>
              </a:rPr>
              <a:t> Advanced Research Centre for Indian Writing in English </a:t>
            </a:r>
            <a:r>
              <a:rPr>
                <a:solidFill>
                  <a:srgbClr val="002060"/>
                </a:solidFill>
                <a:latin typeface="Cambria" pitchFamily="18" charset="0"/>
                <a:ea typeface="Times New Roman" pitchFamily="18" charset="0"/>
              </a:rPr>
              <a:t>was sanctioned to the Post Graduate Department of English of the College by the University of Calcutta in order to promote and facilitate research in Indian English Literature. </a:t>
            </a:r>
            <a:endParaRPr>
              <a:solidFill>
                <a:srgbClr val="002060"/>
              </a:solidFill>
              <a:latin typeface="Cambria" pitchFamily="18" charset="0"/>
              <a:ea typeface="Times New Roman" pitchFamily="18" charset="0"/>
            </a:endParaRPr>
          </a:p>
          <a:p>
            <a:pPr marL="0" lvl="0" indent="0" algn="just" eaLnBrk="1" hangingPunct="1"/>
            <a:r>
              <a:rPr>
                <a:solidFill>
                  <a:srgbClr val="002060"/>
                </a:solidFill>
                <a:latin typeface="Cambria" pitchFamily="18" charset="0"/>
                <a:ea typeface="Times New Roman" pitchFamily="18" charset="0"/>
              </a:rPr>
              <a:t>Professor Krishna Sen and Professor Sanjukta Das became the  Joint Directors, (External and Internal respectively), of the Centre.</a:t>
            </a:r>
            <a:endParaRPr>
              <a:solidFill>
                <a:srgbClr val="002060"/>
              </a:solidFill>
              <a:latin typeface="Cambria" pitchFamily="18" charset="0"/>
              <a:ea typeface="Times New Roman" pitchFamily="18" charset="0"/>
            </a:endParaRPr>
          </a:p>
        </p:txBody>
      </p:sp>
      <p:sp>
        <p:nvSpPr>
          <p:cNvPr id="4105" name="Subtitle 5"/>
          <p:cNvSpPr/>
          <p:nvPr/>
        </p:nvSpPr>
        <p:spPr>
          <a:xfrm>
            <a:off x="2133600" y="3048000"/>
            <a:ext cx="5105400" cy="533400"/>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0" lvl="0" indent="0" algn="ctr" eaLnBrk="1" hangingPunct="1">
              <a:buFont typeface=""/>
            </a:pPr>
            <a:endParaRPr b="1">
              <a:solidFill>
                <a:srgbClr val="0070C0"/>
              </a:solidFill>
              <a:latin typeface="Cambria" pitchFamily="18" charset="0"/>
            </a:endParaRPr>
          </a:p>
          <a:p>
            <a:pPr marL="0" lvl="0" indent="0" algn="ctr" eaLnBrk="1" hangingPunct="1">
              <a:buFont typeface=""/>
            </a:pPr>
            <a:endParaRPr b="1">
              <a:solidFill>
                <a:srgbClr val="0070C0"/>
              </a:solidFill>
              <a:latin typeface="Cambria" pitchFamily="18" charset="0"/>
            </a:endParaRPr>
          </a:p>
          <a:p>
            <a:pPr marL="0" lvl="0" indent="0" algn="ctr" eaLnBrk="1" hangingPunct="1">
              <a:buFont typeface=""/>
            </a:pPr>
            <a:endParaRPr b="1">
              <a:solidFill>
                <a:srgbClr val="0070C0"/>
              </a:solidFill>
              <a:latin typeface="Cambria" pitchFamily="18" charset="0"/>
            </a:endParaRPr>
          </a:p>
          <a:p>
            <a:pPr marL="0" lvl="0" indent="0" algn="ctr" eaLnBrk="1" hangingPunct="1">
              <a:buFont typeface=""/>
            </a:pPr>
            <a:endParaRPr>
              <a:latin typeface="Cambria" pitchFamily="18" charset="0"/>
            </a:endParaRPr>
          </a:p>
        </p:txBody>
      </p:sp>
      <p:sp>
        <p:nvSpPr>
          <p:cNvPr id="4106" name="Rectangle 8"/>
          <p:cNvSpPr/>
          <p:nvPr/>
        </p:nvSpPr>
        <p:spPr>
          <a:xfrm>
            <a:off x="571500" y="3962400"/>
            <a:ext cx="8039100" cy="1287463"/>
          </a:xfrm>
          <a:prstGeom prst="rect">
            <a:avLst/>
          </a:prstGeom>
          <a:noFill/>
          <a:ln w="3175">
            <a:solidFill>
              <a:schemeClr val="tx1"/>
            </a:solid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0" lvl="0" indent="0" algn="just" eaLnBrk="1" hangingPunct="1">
              <a:lnSpc>
                <a:spcPct val="150000"/>
              </a:lnSpc>
              <a:buFont typeface="Wingdings" pitchFamily="2" charset="2"/>
              <a:buChar char="§"/>
            </a:pPr>
            <a:r>
              <a:rPr>
                <a:solidFill>
                  <a:srgbClr val="002060"/>
                </a:solidFill>
                <a:latin typeface="Cambria" pitchFamily="18" charset="0"/>
              </a:rPr>
              <a:t>To interact and collaborate with national and international centres of excellence</a:t>
            </a:r>
            <a:endParaRPr>
              <a:solidFill>
                <a:srgbClr val="002060"/>
              </a:solidFill>
              <a:latin typeface="Cambria" pitchFamily="18" charset="0"/>
            </a:endParaRPr>
          </a:p>
          <a:p>
            <a:pPr marL="0" lvl="0" indent="0" algn="just" eaLnBrk="1" hangingPunct="1">
              <a:lnSpc>
                <a:spcPct val="150000"/>
              </a:lnSpc>
              <a:buFont typeface="Wingdings" pitchFamily="2" charset="2"/>
              <a:buChar char="§"/>
            </a:pPr>
            <a:r>
              <a:rPr>
                <a:solidFill>
                  <a:srgbClr val="002060"/>
                </a:solidFill>
                <a:latin typeface="Cambria" pitchFamily="18" charset="0"/>
              </a:rPr>
              <a:t>To promote interdisciplinary research</a:t>
            </a:r>
            <a:endParaRPr>
              <a:solidFill>
                <a:srgbClr val="002060"/>
              </a:solidFill>
              <a:latin typeface="Cambria" pitchFamily="18" charset="0"/>
            </a:endParaRPr>
          </a:p>
          <a:p>
            <a:pPr marL="0" lvl="0" indent="0" algn="just" eaLnBrk="1" hangingPunct="1">
              <a:lnSpc>
                <a:spcPct val="150000"/>
              </a:lnSpc>
              <a:buFont typeface="Wingdings" pitchFamily="2" charset="2"/>
              <a:buChar char="§"/>
            </a:pPr>
            <a:r>
              <a:rPr>
                <a:solidFill>
                  <a:srgbClr val="002060"/>
                </a:solidFill>
                <a:latin typeface="Cambria" pitchFamily="18" charset="0"/>
              </a:rPr>
              <a:t>To publish books and journals or Occasional Research Paper series periodically</a:t>
            </a:r>
            <a:endParaRPr>
              <a:solidFill>
                <a:srgbClr val="002060"/>
              </a:solidFill>
              <a:latin typeface="Cambria" pitchFamily="18" charset="0"/>
            </a:endParaRPr>
          </a:p>
        </p:txBody>
      </p:sp>
      <p:sp>
        <p:nvSpPr>
          <p:cNvPr id="4107" name="Rectangle 10"/>
          <p:cNvSpPr/>
          <p:nvPr/>
        </p:nvSpPr>
        <p:spPr>
          <a:xfrm>
            <a:off x="3230563" y="3516313"/>
            <a:ext cx="3517900" cy="461962"/>
          </a:xfrm>
          <a:prstGeom prst="rect">
            <a:avLst/>
          </a:prstGeom>
          <a:noFill/>
          <a:ln>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0" lvl="0" indent="0" algn="ctr" eaLnBrk="1" hangingPunct="1">
              <a:buFont typeface=""/>
            </a:pPr>
            <a:r>
              <a:rPr sz="2400" b="1">
                <a:solidFill>
                  <a:srgbClr val="0070C0"/>
                </a:solidFill>
                <a:latin typeface="Cambria" pitchFamily="18" charset="0"/>
              </a:rPr>
              <a:t>Objectives of the Centre</a:t>
            </a:r>
            <a:endParaRPr sz="2400" b="1">
              <a:solidFill>
                <a:srgbClr val="0070C0"/>
              </a:solidFill>
              <a:latin typeface="Cambria" pitchFamily="18" charset="0"/>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5122" name="Title 4"/>
          <p:cNvSpPr>
            <a:spLocks noGrp="1"/>
          </p:cNvSpPr>
          <p:nvPr>
            <p:ph type="ctrTitle"/>
          </p:nvPr>
        </p:nvSpPr>
        <p:spPr>
          <a:xfrm>
            <a:off x="685800" y="2130425"/>
            <a:ext cx="7772400" cy="1470025"/>
          </a:xfrm>
          <a:noFill/>
          <a:ln>
            <a:miter lim="800000"/>
          </a:ln>
        </p:spPr>
        <p:txBody>
          <a:bodyPr vert="horz"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kumimoji="0" lang="en-US" altLang="en-US" sz="4400" b="0" i="0" u="none" baseline="0">
                <a:solidFill>
                  <a:schemeClr val="tx1"/>
                </a:solidFill>
                <a:effectLst/>
                <a:latin typeface="Calibri" pitchFamily="34" charset="0"/>
              </a:defRPr>
            </a:lvl1pPr>
          </a:lstStyle>
          <a:p>
            <a:pPr lvl="0" eaLnBrk="1" hangingPunct="1"/>
          </a:p>
        </p:txBody>
      </p:sp>
      <p:sp>
        <p:nvSpPr>
          <p:cNvPr id="5123" name="Subtitle 5"/>
          <p:cNvSpPr>
            <a:spLocks noGrp="1"/>
          </p:cNvSpPr>
          <p:nvPr>
            <p:ph type="subTitle" idx="1"/>
          </p:nvPr>
        </p:nvSpPr>
        <p:spPr>
          <a:xfrm>
            <a:off x="1371600" y="3886200"/>
            <a:ext cx="6400800" cy="1752600"/>
          </a:xfrm>
          <a:prstGeom prst="rect">
            <a:avLst/>
          </a:prstGeom>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ct val="0"/>
              </a:spcAft>
              <a:buClrTx/>
              <a:buSzTx/>
              <a:buFont typeface="Arial" pitchFamily="34" charset="0"/>
              <a:buNone/>
              <a:defRPr/>
            </a:pPr>
            <a:endPar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pic>
        <p:nvPicPr>
          <p:cNvPr id="5124" name="Picture 2" descr="book background for powerpoint"/>
          <p:cNvPicPr>
            <a:picLocks noChangeAspect="1"/>
          </p:cNvPicPr>
          <p:nvPr/>
        </p:nvPicPr>
        <p:blipFill>
          <a:blip r:embed="rId2"/>
          <a:stretch>
            <a:fillRect/>
          </a:stretch>
        </p:blipFill>
        <p:spPr>
          <a:xfrm>
            <a:off x="0" y="0"/>
            <a:ext cx="9448800" cy="6858000"/>
          </a:xfrm>
          <a:prstGeom prst="rect">
            <a:avLst/>
          </a:prstGeom>
          <a:noFill/>
          <a:ln>
            <a:noFill/>
            <a:miter lim="800000"/>
          </a:ln>
        </p:spPr>
      </p:pic>
      <p:sp>
        <p:nvSpPr>
          <p:cNvPr id="5125" name="Slide Number Placeholder 6"/>
          <p:cNvSpPr txBox="1">
            <a:spLocks noGrp="1"/>
          </p:cNvSpPr>
          <p:nvPr>
            <p:ph type="sldNum" idx="12"/>
          </p:nvPr>
        </p:nvSpPr>
        <p:spPr bwMode="auto">
          <a:xfrm>
            <a:off x="8458200" y="6356350"/>
            <a:ext cx="228600" cy="365125"/>
          </a:xfrm>
          <a:prstGeom prst="rect">
            <a:avLst/>
          </a:prstGeom>
          <a:noFill/>
          <a:ln>
            <a:miter lim="800000"/>
          </a:ln>
        </p:spPr>
        <p:txBody>
          <a:bodyPr numCol="1" rtlCol="0" anchor="ctr" anchorCtr="0" compatLnSpc="1">
            <a:prstTxWarp prst="textNoShape">
              <a:avLst/>
            </a:prstTxWarp>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0" marR="0" lvl="0" indent="0" algn="r" eaLnBrk="1" hangingPunct="1"/>
            <a:fld id="{D1BDB852-042C-4F75-87C9-ADAAEF990830}" type="slidenum">
              <a:rPr sz="1200">
                <a:latin typeface="Calibri" pitchFamily="34" charset="0"/>
              </a:rPr>
              <a:t>4</a:t>
            </a:fld>
            <a:endParaRPr sz="1200">
              <a:latin typeface="Calibri" pitchFamily="34" charset="0"/>
            </a:endParaRPr>
          </a:p>
        </p:txBody>
      </p:sp>
      <p:sp>
        <p:nvSpPr>
          <p:cNvPr id="5126" name="Footer Placeholder 7"/>
          <p:cNvSpPr txBox="1">
            <a:spLocks noGrp="1"/>
          </p:cNvSpPr>
          <p:nvPr>
            <p:ph type="ftr" idx="11"/>
          </p:nvPr>
        </p:nvSpPr>
        <p:spPr bwMode="auto">
          <a:xfrm>
            <a:off x="3124200" y="6248400"/>
            <a:ext cx="2895600" cy="365125"/>
          </a:xfrm>
          <a:prstGeom prst="rect">
            <a:avLst/>
          </a:prstGeom>
          <a:noFill/>
          <a:ln>
            <a:miter lim="800000"/>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rgbClr val="C00000"/>
                </a:solidFill>
                <a:effectLst/>
                <a:uLnTx/>
                <a:uFillTx/>
                <a:latin typeface="Elephant" pitchFamily="18" charset="0"/>
                <a:ea typeface="+mn-ea"/>
                <a:cs typeface="+mn-cs"/>
              </a:rPr>
              <a:t>ARC for Indian Writing in English</a:t>
            </a:r>
          </a:p>
        </p:txBody>
      </p:sp>
      <p:sp>
        <p:nvSpPr>
          <p:cNvPr id="5127" name="Title 5"/>
          <p:cNvSpPr txBox="1"/>
          <p:nvPr/>
        </p:nvSpPr>
        <p:spPr>
          <a:xfrm>
            <a:off x="457200" y="579438"/>
            <a:ext cx="8229600" cy="563562"/>
          </a:xfrm>
          <a:prstGeom prst="rect">
            <a:avLst/>
          </a:prstGeom>
        </p:spPr>
        <p:txBody>
          <a:bodyPr anchor="ctr">
            <a:normAutofit fontScale="25000" lnSpcReduction="200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400" b="1" i="0" u="none" strike="noStrike" kern="1200" cap="none" spc="0" normalizeH="0" baseline="0" noProof="0">
                <a:ln>
                  <a:noFill/>
                </a:ln>
                <a:solidFill>
                  <a:srgbClr val="0070C0"/>
                </a:solidFill>
                <a:effectLst/>
                <a:uLnTx/>
                <a:uFillTx/>
                <a:latin typeface="Cambria" pitchFamily="18" charset="0"/>
                <a:ea typeface="+mj-ea"/>
                <a:cs typeface="+mj-cs"/>
              </a:rPr>
              <a:t>Activities of the Centre</a:t>
            </a:r>
            <a:br>
              <a:rPr kumimoji="0" lang="en-US" sz="1800" b="1" i="0" u="none" strike="noStrike" kern="1200" cap="none" spc="0" normalizeH="0" baseline="0" noProof="0">
                <a:ln>
                  <a:noFill/>
                </a:ln>
                <a:solidFill>
                  <a:srgbClr val="0070C0"/>
                </a:solidFill>
                <a:effectLst/>
                <a:uLnTx/>
                <a:uFillTx/>
                <a:latin typeface="Cambria" pitchFamily="18" charset="0"/>
                <a:ea typeface="+mj-ea"/>
                <a:cs typeface="+mj-cs"/>
              </a:rPr>
            </a:br>
            <a:endParaRPr kumimoji="0" lang="en-IN" sz="1800" b="1" i="0" u="none" strike="noStrike" kern="1200" cap="none" spc="0" normalizeH="0" baseline="0" noProof="0">
              <a:ln>
                <a:noFill/>
              </a:ln>
              <a:solidFill>
                <a:srgbClr val="0070C0"/>
              </a:solidFill>
              <a:effectLst/>
              <a:uLnTx/>
              <a:uFillTx/>
              <a:latin typeface="Cambria" pitchFamily="18" charset="0"/>
              <a:ea typeface="+mj-ea"/>
              <a:cs typeface="+mj-cs"/>
            </a:endParaRPr>
          </a:p>
        </p:txBody>
      </p:sp>
      <p:sp>
        <p:nvSpPr>
          <p:cNvPr id="5128" name="Rectangle 9"/>
          <p:cNvSpPr/>
          <p:nvPr/>
        </p:nvSpPr>
        <p:spPr>
          <a:xfrm>
            <a:off x="838200" y="1371600"/>
            <a:ext cx="7848600" cy="2678113"/>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342900" lvl="0" indent="-342900" eaLnBrk="1" hangingPunct="1">
              <a:buAutoNum type="arabicPeriod"/>
            </a:pPr>
            <a:r>
              <a:rPr sz="2400" b="1">
                <a:solidFill>
                  <a:srgbClr val="002060"/>
                </a:solidFill>
                <a:latin typeface="Cambria" pitchFamily="18" charset="0"/>
                <a:ea typeface="Times New Roman" pitchFamily="18" charset="0"/>
              </a:rPr>
              <a:t>Publications</a:t>
            </a:r>
            <a:endParaRPr sz="2400" b="1">
              <a:solidFill>
                <a:srgbClr val="002060"/>
              </a:solidFill>
              <a:latin typeface="Cambria" pitchFamily="18" charset="0"/>
              <a:ea typeface="Times New Roman" pitchFamily="18" charset="0"/>
            </a:endParaRPr>
          </a:p>
          <a:p>
            <a:pPr marL="342900" lvl="0" indent="-342900" eaLnBrk="1" hangingPunct="1">
              <a:buAutoNum type="arabicPeriod"/>
            </a:pPr>
            <a:r>
              <a:rPr sz="2400" b="1">
                <a:solidFill>
                  <a:srgbClr val="002060"/>
                </a:solidFill>
                <a:latin typeface="Cambria" pitchFamily="18" charset="0"/>
                <a:ea typeface="Times New Roman" pitchFamily="18" charset="0"/>
              </a:rPr>
              <a:t>Seminars</a:t>
            </a:r>
            <a:endParaRPr sz="2400" b="1">
              <a:solidFill>
                <a:srgbClr val="002060"/>
              </a:solidFill>
              <a:latin typeface="Cambria" pitchFamily="18" charset="0"/>
              <a:ea typeface="Times New Roman" pitchFamily="18" charset="0"/>
            </a:endParaRPr>
          </a:p>
          <a:p>
            <a:pPr marL="342900" lvl="0" indent="-342900" eaLnBrk="1" hangingPunct="1">
              <a:buAutoNum type="arabicPeriod"/>
            </a:pPr>
            <a:r>
              <a:rPr sz="2400" b="1">
                <a:solidFill>
                  <a:srgbClr val="002060"/>
                </a:solidFill>
                <a:latin typeface="Cambria" pitchFamily="18" charset="0"/>
                <a:ea typeface="Times New Roman" pitchFamily="18" charset="0"/>
              </a:rPr>
              <a:t>Workshops</a:t>
            </a:r>
            <a:endParaRPr sz="2400" b="1">
              <a:solidFill>
                <a:srgbClr val="002060"/>
              </a:solidFill>
              <a:latin typeface="Cambria" pitchFamily="18" charset="0"/>
              <a:ea typeface="Times New Roman" pitchFamily="18" charset="0"/>
            </a:endParaRPr>
          </a:p>
          <a:p>
            <a:pPr marL="342900" lvl="0" indent="-342900" eaLnBrk="1" hangingPunct="1">
              <a:buAutoNum type="arabicPeriod"/>
            </a:pPr>
            <a:r>
              <a:rPr sz="2400" b="1">
                <a:solidFill>
                  <a:srgbClr val="002060"/>
                </a:solidFill>
                <a:latin typeface="Cambria" pitchFamily="18" charset="0"/>
                <a:ea typeface="Times New Roman" pitchFamily="18" charset="0"/>
              </a:rPr>
              <a:t> Panel Discussions</a:t>
            </a:r>
            <a:endParaRPr sz="2400" b="1">
              <a:solidFill>
                <a:srgbClr val="002060"/>
              </a:solidFill>
              <a:latin typeface="Cambria" pitchFamily="18" charset="0"/>
              <a:ea typeface="Times New Roman" pitchFamily="18" charset="0"/>
            </a:endParaRPr>
          </a:p>
          <a:p>
            <a:pPr marL="342900" lvl="0" indent="-342900" eaLnBrk="1" hangingPunct="1">
              <a:buAutoNum type="arabicPeriod"/>
            </a:pPr>
            <a:r>
              <a:rPr sz="2400" b="1">
                <a:solidFill>
                  <a:srgbClr val="002060"/>
                </a:solidFill>
                <a:latin typeface="Cambria" pitchFamily="18" charset="0"/>
                <a:ea typeface="Times New Roman" pitchFamily="18" charset="0"/>
              </a:rPr>
              <a:t> Talks</a:t>
            </a:r>
            <a:endParaRPr sz="2400" b="1">
              <a:solidFill>
                <a:srgbClr val="002060"/>
              </a:solidFill>
              <a:latin typeface="Cambria" pitchFamily="18" charset="0"/>
              <a:ea typeface="Times New Roman" pitchFamily="18" charset="0"/>
            </a:endParaRPr>
          </a:p>
          <a:p>
            <a:pPr marL="342900" lvl="0" indent="-342900" eaLnBrk="1" hangingPunct="1">
              <a:buAutoNum type="arabicPeriod"/>
            </a:pPr>
            <a:r>
              <a:rPr sz="2400" b="1">
                <a:solidFill>
                  <a:srgbClr val="002060"/>
                </a:solidFill>
                <a:latin typeface="Cambria" pitchFamily="18" charset="0"/>
                <a:ea typeface="Times New Roman" pitchFamily="18" charset="0"/>
              </a:rPr>
              <a:t>Orientation Lectures on Modern Indian Literatures in Comparison</a:t>
            </a:r>
            <a:endParaRPr sz="2400">
              <a:solidFill>
                <a:srgbClr val="002060"/>
              </a:solidFill>
              <a:latin typeface="Calibri" pitchFamily="34" charset="0"/>
              <a:ea typeface="Times New Roman" pitchFamily="18" charset="0"/>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6146" name="Title 4"/>
          <p:cNvSpPr>
            <a:spLocks noGrp="1"/>
          </p:cNvSpPr>
          <p:nvPr>
            <p:ph type="ctrTitle"/>
          </p:nvPr>
        </p:nvSpPr>
        <p:spPr>
          <a:xfrm>
            <a:off x="685800" y="2130425"/>
            <a:ext cx="7772400" cy="1470025"/>
          </a:xfrm>
          <a:noFill/>
          <a:ln>
            <a:miter lim="800000"/>
          </a:ln>
        </p:spPr>
        <p:txBody>
          <a:bodyPr vert="horz"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kumimoji="0" lang="en-US" altLang="en-US" sz="4400" b="0" i="0" u="none" baseline="0">
                <a:solidFill>
                  <a:schemeClr val="tx1"/>
                </a:solidFill>
                <a:effectLst/>
                <a:latin typeface="Calibri" pitchFamily="34" charset="0"/>
              </a:defRPr>
            </a:lvl1pPr>
          </a:lstStyle>
          <a:p>
            <a:pPr lvl="0" eaLnBrk="1" hangingPunct="1"/>
          </a:p>
        </p:txBody>
      </p:sp>
      <p:sp>
        <p:nvSpPr>
          <p:cNvPr id="6147" name="Subtitle 5"/>
          <p:cNvSpPr>
            <a:spLocks noGrp="1"/>
          </p:cNvSpPr>
          <p:nvPr>
            <p:ph type="subTitle" idx="1"/>
          </p:nvPr>
        </p:nvSpPr>
        <p:spPr>
          <a:xfrm>
            <a:off x="1371600" y="3886200"/>
            <a:ext cx="6400800" cy="1752600"/>
          </a:xfrm>
          <a:prstGeom prst="rect">
            <a:avLst/>
          </a:prstGeom>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ct val="0"/>
              </a:spcAft>
              <a:buClrTx/>
              <a:buSzTx/>
              <a:buFont typeface="Arial" pitchFamily="34" charset="0"/>
              <a:buNone/>
              <a:defRPr/>
            </a:pPr>
            <a:endPar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pic>
        <p:nvPicPr>
          <p:cNvPr id="6148" name="Picture 2" descr="book background for powerpoint"/>
          <p:cNvPicPr>
            <a:picLocks noChangeAspect="1"/>
          </p:cNvPicPr>
          <p:nvPr/>
        </p:nvPicPr>
        <p:blipFill>
          <a:blip r:embed="rId2"/>
          <a:stretch>
            <a:fillRect/>
          </a:stretch>
        </p:blipFill>
        <p:spPr>
          <a:xfrm>
            <a:off x="0" y="0"/>
            <a:ext cx="9525000" cy="6858000"/>
          </a:xfrm>
          <a:prstGeom prst="rect">
            <a:avLst/>
          </a:prstGeom>
          <a:noFill/>
          <a:ln>
            <a:noFill/>
            <a:miter lim="800000"/>
          </a:ln>
        </p:spPr>
      </p:pic>
      <p:sp>
        <p:nvSpPr>
          <p:cNvPr id="6149" name="Slide Number Placeholder 6"/>
          <p:cNvSpPr txBox="1">
            <a:spLocks noGrp="1"/>
          </p:cNvSpPr>
          <p:nvPr>
            <p:ph type="sldNum" idx="12"/>
          </p:nvPr>
        </p:nvSpPr>
        <p:spPr bwMode="auto">
          <a:xfrm>
            <a:off x="8458200" y="6356350"/>
            <a:ext cx="228600" cy="365125"/>
          </a:xfrm>
          <a:prstGeom prst="rect">
            <a:avLst/>
          </a:prstGeom>
          <a:noFill/>
          <a:ln>
            <a:miter lim="800000"/>
          </a:ln>
        </p:spPr>
        <p:txBody>
          <a:bodyPr numCol="1" rtlCol="0" anchor="ctr" anchorCtr="0" compatLnSpc="1">
            <a:prstTxWarp prst="textNoShape">
              <a:avLst/>
            </a:prstTxWarp>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0" marR="0" lvl="0" indent="0" algn="r" eaLnBrk="1" hangingPunct="1"/>
            <a:fld id="{042A2A8E-3D2C-43E7-BBCE-56FC9E8ABFD6}" type="slidenum">
              <a:rPr sz="1200">
                <a:latin typeface="Calibri" pitchFamily="34" charset="0"/>
              </a:rPr>
              <a:t>5</a:t>
            </a:fld>
            <a:endParaRPr sz="1200">
              <a:latin typeface="Calibri" pitchFamily="34" charset="0"/>
            </a:endParaRPr>
          </a:p>
        </p:txBody>
      </p:sp>
      <p:sp>
        <p:nvSpPr>
          <p:cNvPr id="6150" name="Footer Placeholder 7"/>
          <p:cNvSpPr txBox="1">
            <a:spLocks noGrp="1"/>
          </p:cNvSpPr>
          <p:nvPr>
            <p:ph type="ftr" idx="11"/>
          </p:nvPr>
        </p:nvSpPr>
        <p:spPr bwMode="auto">
          <a:xfrm>
            <a:off x="3124200" y="6324600"/>
            <a:ext cx="2895600" cy="365125"/>
          </a:xfrm>
          <a:prstGeom prst="rect">
            <a:avLst/>
          </a:prstGeom>
          <a:noFill/>
          <a:ln>
            <a:miter lim="800000"/>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rgbClr val="C00000"/>
                </a:solidFill>
                <a:effectLst/>
                <a:uLnTx/>
                <a:uFillTx/>
                <a:latin typeface="Elephant" pitchFamily="18" charset="0"/>
                <a:ea typeface="+mn-ea"/>
                <a:cs typeface="+mn-cs"/>
              </a:rPr>
              <a:t>ARC for Indian Writing in English</a:t>
            </a:r>
          </a:p>
        </p:txBody>
      </p:sp>
      <p:sp>
        <p:nvSpPr>
          <p:cNvPr id="6151" name="Title 1"/>
          <p:cNvSpPr txBox="1"/>
          <p:nvPr/>
        </p:nvSpPr>
        <p:spPr>
          <a:xfrm>
            <a:off x="457200" y="274638"/>
            <a:ext cx="8229600" cy="1143000"/>
          </a:xfrm>
          <a:prstGeom prst="rect">
            <a:avLst/>
          </a:prstGeom>
        </p:spPr>
        <p:txBody>
          <a:bodyPr anchor="ctr">
            <a:normAutofit fontScale="40000" lnSpcReduction="20000"/>
          </a:bodyPr>
          <a:lstStyle/>
          <a:p>
            <a:pPr marL="0" marR="0" lvl="0" indent="0" algn="ctr" defTabSz="914400" rtl="0" eaLnBrk="1" fontAlgn="auto" latinLnBrk="0" hangingPunct="1">
              <a:lnSpc>
                <a:spcPct val="100000"/>
              </a:lnSpc>
              <a:spcBef>
                <a:spcPct val="0"/>
              </a:spcBef>
              <a:spcAft>
                <a:spcPct val="0"/>
              </a:spcAft>
              <a:buClrTx/>
              <a:buSzTx/>
              <a:buFontTx/>
              <a:buNone/>
              <a:tabLst>
                <a:tab pos="57150"/>
              </a:tabLst>
              <a:defRPr/>
            </a:pPr>
            <a:br>
              <a:rPr kumimoji="0" lang="en-US" sz="3200" b="1" i="0" u="none" strike="noStrike" kern="1200" cap="none" spc="0" normalizeH="0" baseline="0" noProof="0">
                <a:ln>
                  <a:noFill/>
                </a:ln>
                <a:solidFill>
                  <a:srgbClr val="C00000"/>
                </a:solidFill>
                <a:effectLst/>
                <a:uLnTx/>
                <a:uFillTx/>
                <a:latin typeface="Cambria" pitchFamily="18" charset="0"/>
                <a:ea typeface="Times New Roman" pitchFamily="18" charset="0"/>
                <a:cs typeface="Calibri" pitchFamily="34" charset="0"/>
              </a:rPr>
            </a:br>
            <a:r>
              <a:rPr kumimoji="0" lang="en-US" sz="5900" b="1" i="0" u="none" strike="noStrike" kern="1200" cap="none" spc="0" normalizeH="0" baseline="0" noProof="0">
                <a:ln>
                  <a:noFill/>
                </a:ln>
                <a:solidFill>
                  <a:srgbClr val="C00000"/>
                </a:solidFill>
                <a:effectLst/>
                <a:uLnTx/>
                <a:uFillTx/>
                <a:latin typeface="Cambria" pitchFamily="18" charset="0"/>
                <a:ea typeface="Times New Roman" pitchFamily="18" charset="0"/>
                <a:cs typeface="Calibri" pitchFamily="34" charset="0"/>
              </a:rPr>
              <a:t>1. Publications</a:t>
            </a:r>
            <a:endParaRPr kumimoji="0" lang="en-US" sz="3200" b="1" i="0" u="none" strike="noStrike" kern="1200" cap="none" spc="0" normalizeH="0" baseline="0" noProof="0">
              <a:ln>
                <a:noFill/>
              </a:ln>
              <a:solidFill>
                <a:srgbClr val="C00000"/>
              </a:solidFill>
              <a:effectLst/>
              <a:uLnTx/>
              <a:uFillTx/>
              <a:latin typeface="Cambria" pitchFamily="18" charset="0"/>
              <a:ea typeface="Times New Roman" pitchFamily="18" charset="0"/>
              <a:cs typeface="Calibri" pitchFamily="34" charset="0"/>
            </a:endParaRPr>
          </a:p>
          <a:p>
            <a:pPr marL="0" marR="0" lvl="0" indent="0" algn="ctr" defTabSz="914400" rtl="0" eaLnBrk="1" fontAlgn="auto" latinLnBrk="0" hangingPunct="1">
              <a:lnSpc>
                <a:spcPct val="100000"/>
              </a:lnSpc>
              <a:spcBef>
                <a:spcPct val="0"/>
              </a:spcBef>
              <a:spcAft>
                <a:spcPct val="0"/>
              </a:spcAft>
              <a:buClrTx/>
              <a:buSzTx/>
              <a:buFontTx/>
              <a:buNone/>
              <a:tabLst>
                <a:tab pos="57150"/>
              </a:tabLst>
              <a:defRPr/>
            </a:pPr>
            <a:br>
              <a:rPr kumimoji="0" lang="en-US" sz="4400" b="0" i="0" u="none" strike="noStrike" kern="1200" cap="none" spc="0" normalizeH="0" baseline="0" noProof="0">
                <a:ln>
                  <a:noFill/>
                </a:ln>
                <a:solidFill>
                  <a:schemeClr val="tx1"/>
                </a:solidFill>
                <a:effectLst/>
                <a:uLnTx/>
                <a:uFillTx/>
                <a:latin typeface="Cambria" pitchFamily="18" charset="0"/>
                <a:ea typeface="Times New Roman" pitchFamily="18" charset="0"/>
                <a:cs typeface="Arial"/>
              </a:rPr>
            </a:br>
            <a:r>
              <a:rPr kumimoji="0" lang="en-US" sz="4000" b="1" i="0" u="none" strike="noStrike" kern="1200" cap="none" spc="0" normalizeH="0" baseline="0" noProof="0">
                <a:ln>
                  <a:noFill/>
                </a:ln>
                <a:solidFill>
                  <a:srgbClr val="002060"/>
                </a:solidFill>
                <a:effectLst/>
                <a:uLnTx/>
                <a:uFillTx/>
                <a:latin typeface="Cambria" pitchFamily="18" charset="0"/>
                <a:ea typeface="Times New Roman" pitchFamily="18" charset="0"/>
                <a:cs typeface="Calibri" pitchFamily="34" charset="0"/>
              </a:rPr>
              <a:t>Book </a:t>
            </a:r>
            <a:r>
              <a:rPr kumimoji="0" lang="en-US" sz="4000" b="0" i="0" u="none" strike="noStrike" kern="1200" cap="none" spc="0" normalizeH="0" baseline="0" noProof="0">
                <a:ln>
                  <a:noFill/>
                </a:ln>
                <a:solidFill>
                  <a:srgbClr val="002060"/>
                </a:solidFill>
                <a:effectLst/>
                <a:uLnTx/>
                <a:uFillTx/>
                <a:latin typeface="Cambria" pitchFamily="18" charset="0"/>
                <a:ea typeface="Times New Roman" pitchFamily="18" charset="0"/>
                <a:cs typeface="Calibri" pitchFamily="34" charset="0"/>
              </a:rPr>
              <a:t>titled:</a:t>
            </a:r>
            <a:r>
              <a:rPr kumimoji="0" lang="en-US" sz="4000" b="0" i="0" u="none" strike="noStrike" kern="1200" cap="none" spc="0" normalizeH="0" baseline="0" noProof="0">
                <a:ln>
                  <a:noFill/>
                </a:ln>
                <a:solidFill>
                  <a:schemeClr val="tx1"/>
                </a:solidFill>
                <a:effectLst/>
                <a:uLnTx/>
                <a:uFillTx/>
                <a:latin typeface="Cambria" pitchFamily="18" charset="0"/>
                <a:ea typeface="Times New Roman" pitchFamily="18" charset="0"/>
                <a:cs typeface="Calibri" pitchFamily="34" charset="0"/>
              </a:rPr>
              <a:t>  </a:t>
            </a:r>
            <a:r>
              <a:rPr kumimoji="0" lang="en-US" sz="4000" b="1" i="1" u="none" strike="noStrike" kern="1200" cap="none" spc="0" normalizeH="0" baseline="0" noProof="0">
                <a:ln>
                  <a:noFill/>
                </a:ln>
                <a:solidFill>
                  <a:srgbClr val="7030A0"/>
                </a:solidFill>
                <a:effectLst/>
                <a:uLnTx/>
                <a:uFillTx/>
                <a:latin typeface="Cambria" pitchFamily="18" charset="0"/>
                <a:ea typeface="Times New Roman" pitchFamily="18" charset="0"/>
                <a:cs typeface="Calibri" pitchFamily="34" charset="0"/>
              </a:rPr>
              <a:t>Indian English Literature: New Landscapes</a:t>
            </a:r>
            <a:r>
              <a:rPr kumimoji="0" lang="en-US" sz="4000" b="0" i="1" u="none" strike="noStrike" kern="1200" cap="none" spc="0" normalizeH="0" baseline="0" noProof="0">
                <a:ln>
                  <a:noFill/>
                </a:ln>
                <a:solidFill>
                  <a:srgbClr val="7030A0"/>
                </a:solidFill>
                <a:effectLst/>
                <a:uLnTx/>
                <a:uFillTx/>
                <a:latin typeface="Cambria" pitchFamily="18" charset="0"/>
                <a:ea typeface="Times New Roman" pitchFamily="18" charset="0"/>
                <a:cs typeface="Calibri" pitchFamily="34" charset="0"/>
              </a:rPr>
              <a:t> </a:t>
            </a:r>
            <a:r>
              <a:rPr kumimoji="0" lang="en-US" sz="4000" b="0" i="0" u="none" strike="noStrike" kern="1200" cap="none" spc="0" normalizeH="0" baseline="0" noProof="0">
                <a:ln>
                  <a:noFill/>
                </a:ln>
                <a:solidFill>
                  <a:srgbClr val="002060"/>
                </a:solidFill>
                <a:effectLst/>
                <a:uLnTx/>
                <a:uFillTx/>
                <a:latin typeface="Cambria" pitchFamily="18" charset="0"/>
                <a:ea typeface="Times New Roman" pitchFamily="18" charset="0"/>
                <a:cs typeface="Calibri" pitchFamily="34" charset="0"/>
              </a:rPr>
              <a:t>(2019) ISBN: 9788177680294</a:t>
            </a:r>
            <a:r>
              <a:rPr kumimoji="0" lang="en-US" sz="4000" b="0" i="0" u="none" strike="noStrike" kern="1200" cap="none" spc="0" normalizeH="0" baseline="0" noProof="0">
                <a:ln>
                  <a:noFill/>
                </a:ln>
                <a:solidFill>
                  <a:schemeClr val="tx1"/>
                </a:solidFill>
                <a:effectLst/>
                <a:uLnTx/>
                <a:uFillTx/>
                <a:latin typeface="Cambria" pitchFamily="18" charset="0"/>
                <a:ea typeface="Times New Roman" pitchFamily="18" charset="0"/>
                <a:cs typeface="Calibri" pitchFamily="34" charset="0"/>
              </a:rPr>
              <a:t> </a:t>
            </a:r>
            <a:br>
              <a:rPr kumimoji="0" lang="en-US" sz="1800" b="0" i="0" u="none" strike="noStrike" kern="1200" cap="none" spc="0" normalizeH="0" baseline="0" noProof="0">
                <a:ln>
                  <a:noFill/>
                </a:ln>
                <a:solidFill>
                  <a:schemeClr val="tx1"/>
                </a:solidFill>
                <a:effectLst/>
                <a:uLnTx/>
                <a:uFillTx/>
                <a:latin typeface="Cambria" pitchFamily="18" charset="0"/>
                <a:ea typeface="+mj-ea"/>
                <a:cs typeface="Arial"/>
              </a:rPr>
            </a:br>
            <a:endParaRPr kumimoji="0" lang="en-US" sz="1800" b="0" i="0" u="none" strike="noStrike" kern="1200" cap="none" spc="0" normalizeH="0" baseline="0" noProof="0">
              <a:ln>
                <a:noFill/>
              </a:ln>
              <a:solidFill>
                <a:schemeClr val="tx1"/>
              </a:solidFill>
              <a:effectLst/>
              <a:uLnTx/>
              <a:uFillTx/>
              <a:latin typeface="+mj-lt"/>
              <a:ea typeface="+mj-ea"/>
              <a:cs typeface="+mj-cs"/>
            </a:endParaRPr>
          </a:p>
        </p:txBody>
      </p:sp>
      <p:pic>
        <p:nvPicPr>
          <p:cNvPr id="6152" name="Picture 3" descr="Indian English Literature New Landscape7-2"/>
          <p:cNvPicPr>
            <a:picLocks noChangeAspect="1"/>
          </p:cNvPicPr>
          <p:nvPr/>
        </p:nvPicPr>
        <p:blipFill>
          <a:blip r:embed="rId3"/>
          <a:srcRect r="29"/>
          <a:stretch>
            <a:fillRect/>
          </a:stretch>
        </p:blipFill>
        <p:spPr>
          <a:xfrm>
            <a:off x="2495550" y="1600200"/>
            <a:ext cx="3613150" cy="4481513"/>
          </a:xfrm>
          <a:prstGeom prst="rect">
            <a:avLst/>
          </a:prstGeom>
          <a:noFill/>
          <a:ln w="3175">
            <a:solidFill>
              <a:srgbClr val="002060"/>
            </a:solidFill>
            <a:miter lim="800000"/>
          </a:ln>
        </p:spPr>
      </p:pic>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7170" name="Title 4"/>
          <p:cNvSpPr>
            <a:spLocks noGrp="1"/>
          </p:cNvSpPr>
          <p:nvPr>
            <p:ph type="ctrTitle"/>
          </p:nvPr>
        </p:nvSpPr>
        <p:spPr>
          <a:xfrm>
            <a:off x="685800" y="2130425"/>
            <a:ext cx="7772400" cy="1470025"/>
          </a:xfrm>
          <a:noFill/>
          <a:ln>
            <a:miter lim="800000"/>
          </a:ln>
        </p:spPr>
        <p:txBody>
          <a:bodyPr vert="horz"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kumimoji="0" lang="en-US" altLang="en-US" sz="4400" b="0" i="0" u="none" baseline="0">
                <a:solidFill>
                  <a:schemeClr val="tx1"/>
                </a:solidFill>
                <a:effectLst/>
                <a:latin typeface="Calibri" pitchFamily="34" charset="0"/>
              </a:defRPr>
            </a:lvl1pPr>
          </a:lstStyle>
          <a:p>
            <a:pPr lvl="0" eaLnBrk="1" hangingPunct="1"/>
          </a:p>
        </p:txBody>
      </p:sp>
      <p:sp>
        <p:nvSpPr>
          <p:cNvPr id="7171" name="Subtitle 5"/>
          <p:cNvSpPr>
            <a:spLocks noGrp="1"/>
          </p:cNvSpPr>
          <p:nvPr>
            <p:ph type="subTitle" idx="1"/>
          </p:nvPr>
        </p:nvSpPr>
        <p:spPr>
          <a:xfrm>
            <a:off x="1371600" y="3886200"/>
            <a:ext cx="6400800" cy="1752600"/>
          </a:xfrm>
          <a:prstGeom prst="rect">
            <a:avLst/>
          </a:prstGeom>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ct val="0"/>
              </a:spcAft>
              <a:buClrTx/>
              <a:buSzTx/>
              <a:buFont typeface="Arial" pitchFamily="34" charset="0"/>
              <a:buNone/>
              <a:defRPr/>
            </a:pPr>
            <a:endPar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pic>
        <p:nvPicPr>
          <p:cNvPr id="7172" name="Picture 2" descr="book background for powerpoint"/>
          <p:cNvPicPr>
            <a:picLocks noChangeAspect="1"/>
          </p:cNvPicPr>
          <p:nvPr/>
        </p:nvPicPr>
        <p:blipFill>
          <a:blip r:embed="rId2"/>
          <a:stretch>
            <a:fillRect/>
          </a:stretch>
        </p:blipFill>
        <p:spPr>
          <a:xfrm>
            <a:off x="0" y="0"/>
            <a:ext cx="9525000" cy="6858000"/>
          </a:xfrm>
          <a:prstGeom prst="rect">
            <a:avLst/>
          </a:prstGeom>
          <a:noFill/>
          <a:ln>
            <a:noFill/>
            <a:miter lim="800000"/>
          </a:ln>
        </p:spPr>
      </p:pic>
      <p:sp>
        <p:nvSpPr>
          <p:cNvPr id="7173" name="Slide Number Placeholder 6"/>
          <p:cNvSpPr txBox="1">
            <a:spLocks noGrp="1"/>
          </p:cNvSpPr>
          <p:nvPr>
            <p:ph type="sldNum" idx="12"/>
          </p:nvPr>
        </p:nvSpPr>
        <p:spPr bwMode="auto">
          <a:xfrm>
            <a:off x="8458200" y="6356350"/>
            <a:ext cx="228600" cy="365125"/>
          </a:xfrm>
          <a:prstGeom prst="rect">
            <a:avLst/>
          </a:prstGeom>
          <a:noFill/>
          <a:ln>
            <a:miter lim="800000"/>
          </a:ln>
        </p:spPr>
        <p:txBody>
          <a:bodyPr numCol="1" rtlCol="0" anchor="ctr" anchorCtr="0" compatLnSpc="1">
            <a:prstTxWarp prst="textNoShape">
              <a:avLst/>
            </a:prstTxWarp>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0" marR="0" lvl="0" indent="0" algn="r" eaLnBrk="1" hangingPunct="1"/>
            <a:fld id="{7EFD4F91-59AD-4C6D-BFC6-FBEAB9CC1838}" type="slidenum">
              <a:rPr sz="1200">
                <a:latin typeface="Calibri" pitchFamily="34" charset="0"/>
              </a:rPr>
              <a:t>6</a:t>
            </a:fld>
            <a:endParaRPr sz="1200">
              <a:latin typeface="Calibri" pitchFamily="34" charset="0"/>
            </a:endParaRPr>
          </a:p>
        </p:txBody>
      </p:sp>
      <p:sp>
        <p:nvSpPr>
          <p:cNvPr id="7174" name="Footer Placeholder 7"/>
          <p:cNvSpPr txBox="1">
            <a:spLocks noGrp="1"/>
          </p:cNvSpPr>
          <p:nvPr>
            <p:ph type="ftr" idx="11"/>
          </p:nvPr>
        </p:nvSpPr>
        <p:spPr bwMode="auto">
          <a:xfrm>
            <a:off x="1676400" y="6019800"/>
            <a:ext cx="4343400" cy="669925"/>
          </a:xfrm>
          <a:prstGeom prst="rect">
            <a:avLst/>
          </a:prstGeom>
          <a:noFill/>
          <a:ln>
            <a:miter lim="800000"/>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rgbClr val="C00000"/>
                </a:solidFill>
                <a:effectLst/>
                <a:uLnTx/>
                <a:uFillTx/>
                <a:latin typeface="Elephant" pitchFamily="18" charset="0"/>
                <a:ea typeface="+mn-ea"/>
                <a:cs typeface="+mn-cs"/>
              </a:rPr>
              <a:t>ARC for Indian Writing in English</a:t>
            </a:r>
          </a:p>
        </p:txBody>
      </p:sp>
      <p:sp>
        <p:nvSpPr>
          <p:cNvPr id="7175" name="Title 6"/>
          <p:cNvSpPr txBox="1"/>
          <p:nvPr/>
        </p:nvSpPr>
        <p:spPr>
          <a:xfrm>
            <a:off x="457200" y="457200"/>
            <a:ext cx="8229600" cy="838200"/>
          </a:xfrm>
          <a:prstGeom prst="rect">
            <a:avLst/>
          </a:prstGeom>
        </p:spPr>
        <p:txBody>
          <a:bodyPr anchor="ctr">
            <a:normAutofit fontScale="25000" lnSpcReduction="20000"/>
          </a:bodyPr>
          <a:lstStyle/>
          <a:p>
            <a:pPr marL="0" marR="0" lvl="0" indent="0" algn="ctr" defTabSz="914400" rtl="0" eaLnBrk="1" fontAlgn="auto" latinLnBrk="0" hangingPunct="1">
              <a:lnSpc>
                <a:spcPct val="100000"/>
              </a:lnSpc>
              <a:spcBef>
                <a:spcPct val="0"/>
              </a:spcBef>
              <a:spcAft>
                <a:spcPct val="0"/>
              </a:spcAft>
              <a:buClrTx/>
              <a:buSzTx/>
              <a:buFontTx/>
              <a:buNone/>
              <a:defRPr/>
            </a:pPr>
            <a:br>
              <a:rPr kumimoji="0" lang="en-US" sz="3200" b="1" i="0" u="none" strike="noStrike" kern="1200" cap="none" spc="0" normalizeH="0" baseline="0" noProof="0">
                <a:ln>
                  <a:noFill/>
                </a:ln>
                <a:solidFill>
                  <a:srgbClr val="C00000"/>
                </a:solidFill>
                <a:effectLst/>
                <a:uLnTx/>
                <a:uFillTx/>
                <a:latin typeface="Cambria" pitchFamily="18" charset="0"/>
                <a:ea typeface="+mj-ea"/>
                <a:cs typeface="+mj-cs"/>
              </a:rPr>
            </a:br>
            <a:br>
              <a:rPr kumimoji="0" lang="en-US" sz="3200" b="1" i="0" u="none" strike="noStrike" kern="1200" cap="none" spc="0" normalizeH="0" baseline="0" noProof="0">
                <a:ln>
                  <a:noFill/>
                </a:ln>
                <a:solidFill>
                  <a:srgbClr val="C00000"/>
                </a:solidFill>
                <a:effectLst/>
                <a:uLnTx/>
                <a:uFillTx/>
                <a:latin typeface="Cambria" pitchFamily="18" charset="0"/>
                <a:ea typeface="+mj-ea"/>
                <a:cs typeface="+mj-cs"/>
              </a:rPr>
            </a:b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1" i="0" u="none" strike="noStrike" kern="1200" cap="none" spc="0" normalizeH="0" baseline="0" noProof="0">
              <a:ln>
                <a:noFill/>
              </a:ln>
              <a:solidFill>
                <a:srgbClr val="C00000"/>
              </a:solidFill>
              <a:effectLst/>
              <a:uLnTx/>
              <a:uFillTx/>
              <a:latin typeface="Cambria" pitchFamily="18" charset="0"/>
              <a:ea typeface="+mj-ea"/>
              <a:cs typeface="+mj-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9600" b="1" i="0" u="none" strike="noStrike" kern="1200" cap="none" spc="0" normalizeH="0" baseline="0" noProof="0">
                <a:ln>
                  <a:noFill/>
                </a:ln>
                <a:solidFill>
                  <a:srgbClr val="C00000"/>
                </a:solidFill>
                <a:effectLst/>
                <a:uLnTx/>
                <a:uFillTx/>
                <a:latin typeface="Cambria" pitchFamily="18" charset="0"/>
                <a:ea typeface="+mj-ea"/>
                <a:cs typeface="+mj-cs"/>
              </a:rPr>
              <a:t>2. Seminars</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Cambria" pitchFamily="18" charset="0"/>
              <a:ea typeface="+mj-ea"/>
              <a:cs typeface="+mj-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7200" b="0" i="0" u="none" strike="noStrike" kern="1200" cap="none" spc="0" normalizeH="0" baseline="0" noProof="0">
                <a:ln>
                  <a:noFill/>
                </a:ln>
                <a:solidFill>
                  <a:srgbClr val="002060"/>
                </a:solidFill>
                <a:effectLst/>
                <a:uLnTx/>
                <a:uFillTx/>
                <a:latin typeface="Cambria" pitchFamily="18" charset="0"/>
                <a:ea typeface="+mj-ea"/>
                <a:cs typeface="+mj-cs"/>
              </a:rPr>
              <a:t>State Level Seminar on ‘</a:t>
            </a:r>
            <a:r>
              <a:rPr kumimoji="0" lang="en-US" sz="7200" b="1" i="0" u="none" strike="noStrike" kern="1200" cap="none" spc="0" normalizeH="0" baseline="0" noProof="0">
                <a:ln>
                  <a:noFill/>
                </a:ln>
                <a:solidFill>
                  <a:srgbClr val="002060"/>
                </a:solidFill>
                <a:effectLst/>
                <a:uLnTx/>
                <a:uFillTx/>
                <a:latin typeface="Cambria" pitchFamily="18" charset="0"/>
                <a:ea typeface="+mj-ea"/>
                <a:cs typeface="+mj-cs"/>
              </a:rPr>
              <a:t>Research Trends in Indian English Literature: the current scenario</a:t>
            </a:r>
            <a:r>
              <a:rPr kumimoji="0" lang="en-US" sz="7200" b="0" i="0" u="none" strike="noStrike" kern="1200" cap="none" spc="0" normalizeH="0" baseline="0" noProof="0">
                <a:ln>
                  <a:noFill/>
                </a:ln>
                <a:solidFill>
                  <a:srgbClr val="002060"/>
                </a:solidFill>
                <a:effectLst/>
                <a:uLnTx/>
                <a:uFillTx/>
                <a:latin typeface="Cambria" pitchFamily="18" charset="0"/>
                <a:ea typeface="+mj-ea"/>
                <a:cs typeface="+mj-cs"/>
              </a:rPr>
              <a:t>’ organized in collaboration with </a:t>
            </a:r>
            <a:r>
              <a:rPr kumimoji="0" lang="en-US" sz="7200" b="1" i="0" u="none" strike="noStrike" kern="1200" cap="none" spc="0" normalizeH="0" baseline="0" noProof="0">
                <a:ln>
                  <a:noFill/>
                </a:ln>
                <a:solidFill>
                  <a:srgbClr val="002060"/>
                </a:solidFill>
                <a:effectLst/>
                <a:uLnTx/>
                <a:uFillTx/>
                <a:latin typeface="Cambria" pitchFamily="18" charset="0"/>
                <a:ea typeface="+mj-ea"/>
                <a:cs typeface="+mj-cs"/>
              </a:rPr>
              <a:t>Shakespeare Society of Eastern India</a:t>
            </a:r>
            <a:r>
              <a:rPr kumimoji="0" lang="en-US" sz="7200" b="0" i="0" u="none" strike="noStrike" kern="1200" cap="none" spc="0" normalizeH="0" baseline="0" noProof="0">
                <a:ln>
                  <a:noFill/>
                </a:ln>
                <a:solidFill>
                  <a:srgbClr val="002060"/>
                </a:solidFill>
                <a:effectLst/>
                <a:uLnTx/>
                <a:uFillTx/>
                <a:latin typeface="Cambria" pitchFamily="18" charset="0"/>
                <a:ea typeface="+mj-ea"/>
                <a:cs typeface="+mj-cs"/>
              </a:rPr>
              <a:t> on Wednesday, 29.09.2015.</a:t>
            </a:r>
            <a:br>
              <a:rPr kumimoji="0" lang="en-IN" sz="1800" b="0" i="1" u="none" strike="noStrike" kern="1200" cap="none" spc="0" normalizeH="0" baseline="0" noProof="0">
                <a:ln>
                  <a:noFill/>
                </a:ln>
                <a:solidFill>
                  <a:srgbClr val="002060"/>
                </a:solidFill>
                <a:effectLst/>
                <a:uLnTx/>
                <a:uFillTx/>
                <a:latin typeface="Cambria" pitchFamily="18" charset="0"/>
                <a:ea typeface="+mj-ea"/>
                <a:cs typeface="+mj-cs"/>
              </a:rPr>
            </a:br>
            <a:br>
              <a:rPr kumimoji="0" lang="en-US" sz="3200" b="1" i="0" u="none" strike="noStrike" kern="1200" cap="none" spc="0" normalizeH="0" baseline="0" noProof="0">
                <a:ln>
                  <a:noFill/>
                </a:ln>
                <a:solidFill>
                  <a:srgbClr val="C00000"/>
                </a:solidFill>
                <a:effectLst/>
                <a:uLnTx/>
                <a:uFillTx/>
                <a:latin typeface="Cambria" pitchFamily="18" charset="0"/>
                <a:ea typeface="+mj-ea"/>
                <a:cs typeface="+mj-cs"/>
              </a:rPr>
            </a:br>
            <a:endParaRPr kumimoji="0" lang="en-US" sz="3200" b="0" i="0" u="none" strike="noStrike" kern="1200" cap="none" spc="0" normalizeH="0" baseline="0" noProof="0">
              <a:ln>
                <a:noFill/>
              </a:ln>
              <a:solidFill>
                <a:schemeClr val="tx1"/>
              </a:solidFill>
              <a:effectLst/>
              <a:uLnTx/>
              <a:uFillTx/>
              <a:latin typeface="+mj-lt"/>
              <a:ea typeface="+mj-ea"/>
              <a:cs typeface="+mj-cs"/>
            </a:endParaRPr>
          </a:p>
        </p:txBody>
      </p:sp>
      <p:pic>
        <p:nvPicPr>
          <p:cNvPr id="7176" name="Picture 2" descr="ARC 3"/>
          <p:cNvPicPr>
            <a:picLocks noChangeAspect="1"/>
          </p:cNvPicPr>
          <p:nvPr/>
        </p:nvPicPr>
        <p:blipFill>
          <a:blip r:embed="rId3">
            <a:lum bright="10000"/>
          </a:blip>
          <a:srcRect l="4797" t="16666"/>
          <a:stretch>
            <a:fillRect/>
          </a:stretch>
        </p:blipFill>
        <p:spPr>
          <a:xfrm>
            <a:off x="533400" y="1600200"/>
            <a:ext cx="3810000" cy="2500313"/>
          </a:xfrm>
          <a:prstGeom prst="rect">
            <a:avLst/>
          </a:prstGeom>
          <a:noFill/>
          <a:ln w="38100" cap="sq">
            <a:solidFill>
              <a:prstClr val="black"/>
            </a:solidFill>
            <a:miter lim="800000"/>
          </a:ln>
          <a:effectLst>
            <a:outerShdw dist="38100" dir="2700000" algn="tl">
              <a:srgbClr val="000000">
                <a:alpha val="42999"/>
              </a:srgbClr>
            </a:outerShdw>
          </a:effectLst>
        </p:spPr>
      </p:pic>
      <p:pic>
        <p:nvPicPr>
          <p:cNvPr id="7177" name="Picture 3" descr="ARC 6"/>
          <p:cNvPicPr>
            <a:picLocks noChangeAspect="1"/>
          </p:cNvPicPr>
          <p:nvPr/>
        </p:nvPicPr>
        <p:blipFill>
          <a:blip r:embed="rId4"/>
          <a:srcRect l="14221" t="9722" b="3471"/>
          <a:stretch>
            <a:fillRect/>
          </a:stretch>
        </p:blipFill>
        <p:spPr>
          <a:xfrm>
            <a:off x="4343400" y="2133600"/>
            <a:ext cx="2209800" cy="3325813"/>
          </a:xfrm>
          <a:prstGeom prst="rect">
            <a:avLst/>
          </a:prstGeom>
          <a:noFill/>
          <a:ln w="38100" cap="sq">
            <a:solidFill>
              <a:prstClr val="black"/>
            </a:solidFill>
            <a:miter lim="800000"/>
          </a:ln>
          <a:effectLst>
            <a:outerShdw dist="38100" dir="2700000" algn="tl">
              <a:srgbClr val="000000">
                <a:alpha val="42999"/>
              </a:srgbClr>
            </a:outerShdw>
          </a:effectLst>
        </p:spPr>
      </p:pic>
      <p:pic>
        <p:nvPicPr>
          <p:cNvPr id="7178" name="Picture 4" descr="ARC 4"/>
          <p:cNvPicPr>
            <a:picLocks noChangeAspect="1"/>
          </p:cNvPicPr>
          <p:nvPr/>
        </p:nvPicPr>
        <p:blipFill>
          <a:blip r:embed="rId5"/>
          <a:srcRect l="4050" r="15535"/>
          <a:stretch>
            <a:fillRect/>
          </a:stretch>
        </p:blipFill>
        <p:spPr>
          <a:xfrm>
            <a:off x="6019800" y="4471988"/>
            <a:ext cx="2743200" cy="1928812"/>
          </a:xfrm>
          <a:prstGeom prst="rect">
            <a:avLst/>
          </a:prstGeom>
          <a:noFill/>
          <a:ln w="38100" cap="sq">
            <a:solidFill>
              <a:prstClr val="black"/>
            </a:solidFill>
            <a:miter lim="800000"/>
          </a:ln>
          <a:effectLst>
            <a:outerShdw dist="38100" dir="2700000" algn="tl">
              <a:srgbClr val="000000">
                <a:alpha val="42999"/>
              </a:srgbClr>
            </a:outerShdw>
          </a:effectLst>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8194" name="Title 4"/>
          <p:cNvSpPr>
            <a:spLocks noGrp="1"/>
          </p:cNvSpPr>
          <p:nvPr>
            <p:ph type="ctrTitle"/>
          </p:nvPr>
        </p:nvSpPr>
        <p:spPr>
          <a:xfrm>
            <a:off x="685800" y="2130425"/>
            <a:ext cx="7772400" cy="1470025"/>
          </a:xfrm>
          <a:noFill/>
          <a:ln>
            <a:miter lim="800000"/>
          </a:ln>
        </p:spPr>
        <p:txBody>
          <a:bodyPr vert="horz"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kumimoji="0" lang="en-US" altLang="en-US" sz="4400" b="0" i="0" u="none" baseline="0">
                <a:solidFill>
                  <a:schemeClr val="tx1"/>
                </a:solidFill>
                <a:effectLst/>
                <a:latin typeface="Calibri" pitchFamily="34" charset="0"/>
              </a:defRPr>
            </a:lvl1pPr>
          </a:lstStyle>
          <a:p>
            <a:pPr lvl="0" eaLnBrk="1" hangingPunct="1"/>
          </a:p>
        </p:txBody>
      </p:sp>
      <p:sp>
        <p:nvSpPr>
          <p:cNvPr id="8195" name="Subtitle 5"/>
          <p:cNvSpPr>
            <a:spLocks noGrp="1"/>
          </p:cNvSpPr>
          <p:nvPr>
            <p:ph type="subTitle" idx="1"/>
          </p:nvPr>
        </p:nvSpPr>
        <p:spPr>
          <a:xfrm>
            <a:off x="1371600" y="3886200"/>
            <a:ext cx="6400800" cy="1752600"/>
          </a:xfrm>
          <a:prstGeom prst="rect">
            <a:avLst/>
          </a:prstGeom>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ct val="0"/>
              </a:spcAft>
              <a:buClrTx/>
              <a:buSzTx/>
              <a:buFont typeface="Arial" pitchFamily="34" charset="0"/>
              <a:buNone/>
              <a:defRPr/>
            </a:pPr>
            <a:endPar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pic>
        <p:nvPicPr>
          <p:cNvPr id="8196" name="Picture 2" descr="book background for powerpoint"/>
          <p:cNvPicPr>
            <a:picLocks noChangeAspect="1"/>
          </p:cNvPicPr>
          <p:nvPr/>
        </p:nvPicPr>
        <p:blipFill>
          <a:blip r:embed="rId2"/>
          <a:stretch>
            <a:fillRect/>
          </a:stretch>
        </p:blipFill>
        <p:spPr>
          <a:xfrm>
            <a:off x="0" y="0"/>
            <a:ext cx="9525000" cy="6858000"/>
          </a:xfrm>
          <a:prstGeom prst="rect">
            <a:avLst/>
          </a:prstGeom>
          <a:noFill/>
          <a:ln>
            <a:noFill/>
            <a:miter lim="800000"/>
          </a:ln>
        </p:spPr>
      </p:pic>
      <p:sp>
        <p:nvSpPr>
          <p:cNvPr id="8197" name="Slide Number Placeholder 6"/>
          <p:cNvSpPr txBox="1">
            <a:spLocks noGrp="1"/>
          </p:cNvSpPr>
          <p:nvPr>
            <p:ph type="sldNum" idx="12"/>
          </p:nvPr>
        </p:nvSpPr>
        <p:spPr bwMode="auto">
          <a:xfrm>
            <a:off x="8458200" y="6356350"/>
            <a:ext cx="228600" cy="365125"/>
          </a:xfrm>
          <a:prstGeom prst="rect">
            <a:avLst/>
          </a:prstGeom>
          <a:noFill/>
          <a:ln>
            <a:miter lim="800000"/>
          </a:ln>
        </p:spPr>
        <p:txBody>
          <a:bodyPr numCol="1" rtlCol="0" anchor="ctr" anchorCtr="0" compatLnSpc="1">
            <a:prstTxWarp prst="textNoShape">
              <a:avLst/>
            </a:prstTxWarp>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0" marR="0" lvl="0" indent="0" algn="r" eaLnBrk="1" hangingPunct="1"/>
            <a:fld id="{5BF64221-7522-4440-98A7-00ABE2387A04}" type="slidenum">
              <a:rPr sz="1200">
                <a:latin typeface="Calibri" pitchFamily="34" charset="0"/>
              </a:rPr>
              <a:t>7</a:t>
            </a:fld>
            <a:endParaRPr sz="1200">
              <a:latin typeface="Calibri" pitchFamily="34" charset="0"/>
            </a:endParaRPr>
          </a:p>
        </p:txBody>
      </p:sp>
      <p:sp>
        <p:nvSpPr>
          <p:cNvPr id="8198" name="Footer Placeholder 7"/>
          <p:cNvSpPr txBox="1">
            <a:spLocks noGrp="1"/>
          </p:cNvSpPr>
          <p:nvPr>
            <p:ph type="ftr" idx="11"/>
          </p:nvPr>
        </p:nvSpPr>
        <p:spPr bwMode="auto">
          <a:xfrm>
            <a:off x="2438400" y="5791200"/>
            <a:ext cx="4572000" cy="898525"/>
          </a:xfrm>
          <a:prstGeom prst="rect">
            <a:avLst/>
          </a:prstGeom>
          <a:noFill/>
          <a:ln>
            <a:miter lim="800000"/>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rgbClr val="C00000"/>
                </a:solidFill>
                <a:effectLst/>
                <a:uLnTx/>
                <a:uFillTx/>
                <a:latin typeface="Elephant" pitchFamily="18" charset="0"/>
                <a:ea typeface="+mn-ea"/>
                <a:cs typeface="+mn-cs"/>
              </a:rPr>
              <a:t>ARC for Indian Writing in English</a:t>
            </a:r>
          </a:p>
        </p:txBody>
      </p:sp>
      <p:sp>
        <p:nvSpPr>
          <p:cNvPr id="8199" name="Rectangle 8"/>
          <p:cNvSpPr/>
          <p:nvPr/>
        </p:nvSpPr>
        <p:spPr>
          <a:xfrm>
            <a:off x="3729038" y="457200"/>
            <a:ext cx="2108200" cy="461963"/>
          </a:xfrm>
          <a:prstGeom prst="rect">
            <a:avLst/>
          </a:prstGeom>
          <a:noFill/>
          <a:ln>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0" lvl="0" indent="0" eaLnBrk="1" hangingPunct="1"/>
            <a:r>
              <a:rPr sz="2400" b="1">
                <a:solidFill>
                  <a:srgbClr val="C00000"/>
                </a:solidFill>
                <a:latin typeface="Cambria" pitchFamily="18" charset="0"/>
              </a:rPr>
              <a:t>3. Workshops</a:t>
            </a:r>
            <a:endParaRPr sz="2400">
              <a:latin typeface="Calibri" pitchFamily="34" charset="0"/>
            </a:endParaRPr>
          </a:p>
        </p:txBody>
      </p:sp>
      <p:sp>
        <p:nvSpPr>
          <p:cNvPr id="8200" name="Rectangle 9"/>
          <p:cNvSpPr/>
          <p:nvPr/>
        </p:nvSpPr>
        <p:spPr>
          <a:xfrm>
            <a:off x="609600" y="990600"/>
            <a:ext cx="8077200" cy="646113"/>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0" lvl="0" indent="0" eaLnBrk="1" hangingPunct="1"/>
            <a:r>
              <a:rPr>
                <a:solidFill>
                  <a:srgbClr val="002060"/>
                </a:solidFill>
                <a:latin typeface="Cambria" pitchFamily="18" charset="0"/>
              </a:rPr>
              <a:t>Workshop on ‘</a:t>
            </a:r>
            <a:r>
              <a:rPr b="1">
                <a:solidFill>
                  <a:srgbClr val="002060"/>
                </a:solidFill>
                <a:latin typeface="Cambria" pitchFamily="18" charset="0"/>
              </a:rPr>
              <a:t>Translation Theory and Praxis’ </a:t>
            </a:r>
            <a:r>
              <a:rPr>
                <a:solidFill>
                  <a:srgbClr val="002060"/>
                </a:solidFill>
                <a:latin typeface="Cambria" pitchFamily="18" charset="0"/>
              </a:rPr>
              <a:t>organized in collaboration with </a:t>
            </a:r>
            <a:r>
              <a:rPr b="1">
                <a:solidFill>
                  <a:srgbClr val="002060"/>
                </a:solidFill>
                <a:latin typeface="Cambria" pitchFamily="18" charset="0"/>
              </a:rPr>
              <a:t>Shakespeare Society of Eastern India</a:t>
            </a:r>
            <a:r>
              <a:rPr>
                <a:solidFill>
                  <a:srgbClr val="002060"/>
                </a:solidFill>
                <a:latin typeface="Cambria" pitchFamily="18" charset="0"/>
              </a:rPr>
              <a:t> on Tuesday, 28.09.2015.</a:t>
            </a:r>
            <a:r>
              <a:rPr b="1">
                <a:solidFill>
                  <a:srgbClr val="002060"/>
                </a:solidFill>
                <a:latin typeface="Cambria" pitchFamily="18" charset="0"/>
              </a:rPr>
              <a:t>  </a:t>
            </a:r>
            <a:endParaRPr>
              <a:solidFill>
                <a:srgbClr val="002060"/>
              </a:solidFill>
              <a:latin typeface="Calibri" pitchFamily="34" charset="0"/>
            </a:endParaRPr>
          </a:p>
        </p:txBody>
      </p:sp>
      <p:pic>
        <p:nvPicPr>
          <p:cNvPr id="8201" name="Picture 2" descr="ARC 1"/>
          <p:cNvPicPr>
            <a:picLocks noChangeAspect="1"/>
          </p:cNvPicPr>
          <p:nvPr/>
        </p:nvPicPr>
        <p:blipFill>
          <a:blip r:embed="rId3">
            <a:lum bright="10000"/>
          </a:blip>
          <a:stretch>
            <a:fillRect/>
          </a:stretch>
        </p:blipFill>
        <p:spPr>
          <a:xfrm>
            <a:off x="457200" y="2133600"/>
            <a:ext cx="4038600" cy="3028950"/>
          </a:xfrm>
          <a:prstGeom prst="rect">
            <a:avLst/>
          </a:prstGeom>
          <a:noFill/>
          <a:ln w="38100" cap="sq">
            <a:solidFill>
              <a:prstClr val="black"/>
            </a:solidFill>
            <a:miter lim="800000"/>
          </a:ln>
          <a:effectLst>
            <a:outerShdw dist="38100" dir="2700000" algn="tl">
              <a:srgbClr val="000000">
                <a:alpha val="42999"/>
              </a:srgbClr>
            </a:outerShdw>
          </a:effectLst>
        </p:spPr>
      </p:pic>
      <p:pic>
        <p:nvPicPr>
          <p:cNvPr id="8202" name="Picture 3" descr="ARC 5"/>
          <p:cNvPicPr>
            <a:picLocks noChangeAspect="1"/>
          </p:cNvPicPr>
          <p:nvPr/>
        </p:nvPicPr>
        <p:blipFill>
          <a:blip r:embed="rId4">
            <a:lum bright="10000"/>
          </a:blip>
          <a:stretch>
            <a:fillRect/>
          </a:stretch>
        </p:blipFill>
        <p:spPr>
          <a:xfrm>
            <a:off x="4800600" y="2133600"/>
            <a:ext cx="4038600" cy="3028950"/>
          </a:xfrm>
          <a:prstGeom prst="rect">
            <a:avLst/>
          </a:prstGeom>
          <a:noFill/>
          <a:ln w="38100" cap="sq">
            <a:solidFill>
              <a:prstClr val="black"/>
            </a:solidFill>
            <a:miter lim="800000"/>
          </a:ln>
          <a:effectLst>
            <a:outerShdw dist="38100" dir="2700000" algn="tl">
              <a:srgbClr val="000000">
                <a:alpha val="42999"/>
              </a:srgbClr>
            </a:outerShdw>
          </a:effectLst>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9218" name="Title 4"/>
          <p:cNvSpPr>
            <a:spLocks noGrp="1"/>
          </p:cNvSpPr>
          <p:nvPr>
            <p:ph type="ctrTitle"/>
          </p:nvPr>
        </p:nvSpPr>
        <p:spPr>
          <a:xfrm>
            <a:off x="685800" y="2130425"/>
            <a:ext cx="7772400" cy="1470025"/>
          </a:xfrm>
          <a:noFill/>
          <a:ln>
            <a:miter lim="800000"/>
          </a:ln>
        </p:spPr>
        <p:txBody>
          <a:bodyPr vert="horz"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kumimoji="0" lang="en-US" altLang="en-US" sz="4400" b="0" i="0" u="none" baseline="0">
                <a:solidFill>
                  <a:schemeClr val="tx1"/>
                </a:solidFill>
                <a:effectLst/>
                <a:latin typeface="Calibri" pitchFamily="34" charset="0"/>
              </a:defRPr>
            </a:lvl1pPr>
          </a:lstStyle>
          <a:p>
            <a:pPr lvl="0" eaLnBrk="1" hangingPunct="1"/>
          </a:p>
        </p:txBody>
      </p:sp>
      <p:sp>
        <p:nvSpPr>
          <p:cNvPr id="9219" name="Subtitle 5"/>
          <p:cNvSpPr>
            <a:spLocks noGrp="1"/>
          </p:cNvSpPr>
          <p:nvPr>
            <p:ph type="subTitle" idx="1"/>
          </p:nvPr>
        </p:nvSpPr>
        <p:spPr>
          <a:xfrm>
            <a:off x="1371600" y="3886200"/>
            <a:ext cx="6400800" cy="1752600"/>
          </a:xfrm>
          <a:prstGeom prst="rect">
            <a:avLst/>
          </a:prstGeom>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ct val="0"/>
              </a:spcAft>
              <a:buClrTx/>
              <a:buSzTx/>
              <a:buFont typeface="Arial" pitchFamily="34" charset="0"/>
              <a:buNone/>
              <a:defRPr/>
            </a:pPr>
            <a:endPar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pic>
        <p:nvPicPr>
          <p:cNvPr id="9220" name="Picture 2" descr="book background for powerpoint"/>
          <p:cNvPicPr>
            <a:picLocks noChangeAspect="1"/>
          </p:cNvPicPr>
          <p:nvPr/>
        </p:nvPicPr>
        <p:blipFill>
          <a:blip r:embed="rId2"/>
          <a:stretch>
            <a:fillRect/>
          </a:stretch>
        </p:blipFill>
        <p:spPr>
          <a:xfrm>
            <a:off x="0" y="0"/>
            <a:ext cx="9525000" cy="6858000"/>
          </a:xfrm>
          <a:prstGeom prst="rect">
            <a:avLst/>
          </a:prstGeom>
          <a:noFill/>
          <a:ln>
            <a:noFill/>
            <a:miter lim="800000"/>
          </a:ln>
        </p:spPr>
      </p:pic>
      <p:sp>
        <p:nvSpPr>
          <p:cNvPr id="9221" name="Slide Number Placeholder 6"/>
          <p:cNvSpPr txBox="1">
            <a:spLocks noGrp="1"/>
          </p:cNvSpPr>
          <p:nvPr>
            <p:ph type="sldNum" idx="12"/>
          </p:nvPr>
        </p:nvSpPr>
        <p:spPr bwMode="auto">
          <a:xfrm>
            <a:off x="8458200" y="6356350"/>
            <a:ext cx="228600" cy="365125"/>
          </a:xfrm>
          <a:prstGeom prst="rect">
            <a:avLst/>
          </a:prstGeom>
          <a:noFill/>
          <a:ln>
            <a:miter lim="800000"/>
          </a:ln>
        </p:spPr>
        <p:txBody>
          <a:bodyPr numCol="1" rtlCol="0" anchor="ctr" anchorCtr="0" compatLnSpc="1">
            <a:prstTxWarp prst="textNoShape">
              <a:avLst/>
            </a:prstTxWarp>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0" marR="0" lvl="0" indent="0" algn="r" eaLnBrk="1" hangingPunct="1"/>
            <a:fld id="{C15EAF66-B5A4-41BB-A47B-A8743C676EE4}" type="slidenum">
              <a:rPr sz="1200">
                <a:latin typeface="Calibri" pitchFamily="34" charset="0"/>
              </a:rPr>
              <a:t>8</a:t>
            </a:fld>
            <a:endParaRPr sz="1200">
              <a:latin typeface="Calibri" pitchFamily="34" charset="0"/>
            </a:endParaRPr>
          </a:p>
        </p:txBody>
      </p:sp>
      <p:sp>
        <p:nvSpPr>
          <p:cNvPr id="9222" name="Footer Placeholder 7"/>
          <p:cNvSpPr txBox="1">
            <a:spLocks noGrp="1"/>
          </p:cNvSpPr>
          <p:nvPr>
            <p:ph type="ftr" idx="11"/>
          </p:nvPr>
        </p:nvSpPr>
        <p:spPr bwMode="auto">
          <a:xfrm>
            <a:off x="2819400" y="6096000"/>
            <a:ext cx="4495800" cy="593725"/>
          </a:xfrm>
          <a:prstGeom prst="rect">
            <a:avLst/>
          </a:prstGeom>
          <a:noFill/>
          <a:ln>
            <a:miter lim="800000"/>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rgbClr val="C00000"/>
                </a:solidFill>
                <a:effectLst/>
                <a:uLnTx/>
                <a:uFillTx/>
                <a:latin typeface="Elephant" pitchFamily="18" charset="0"/>
                <a:ea typeface="+mn-ea"/>
                <a:cs typeface="+mn-cs"/>
              </a:rPr>
              <a:t>ARC for Indian Writing in English</a:t>
            </a:r>
          </a:p>
        </p:txBody>
      </p:sp>
      <p:sp>
        <p:nvSpPr>
          <p:cNvPr id="9223" name="Title 1"/>
          <p:cNvSpPr txBox="1"/>
          <p:nvPr/>
        </p:nvSpPr>
        <p:spPr>
          <a:xfrm>
            <a:off x="457200" y="533400"/>
            <a:ext cx="8229600" cy="1143000"/>
          </a:xfrm>
          <a:prstGeom prst="rect">
            <a:avLst/>
          </a:prstGeom>
        </p:spPr>
        <p:txBody>
          <a:bodyPr anchor="ctr">
            <a:normAutofit fontScale="25000" lnSpcReduction="20000"/>
          </a:bodyPr>
          <a:lstStyle/>
          <a:p>
            <a:pPr marL="0" marR="0" lvl="0" indent="0" algn="ctr" defTabSz="914400" rtl="0" eaLnBrk="1" fontAlgn="auto" latinLnBrk="0" hangingPunct="1">
              <a:lnSpc>
                <a:spcPct val="100000"/>
              </a:lnSpc>
              <a:spcBef>
                <a:spcPct val="0"/>
              </a:spcBef>
              <a:spcAft>
                <a:spcPct val="0"/>
              </a:spcAft>
              <a:buClrTx/>
              <a:buSzTx/>
              <a:buFontTx/>
              <a:buNone/>
              <a:defRPr/>
            </a:pPr>
            <a:br>
              <a:rPr kumimoji="0" lang="en-GB" sz="1800" b="0" i="0" u="none" strike="noStrike" kern="1200" cap="none" spc="0" normalizeH="0" baseline="0" noProof="0">
                <a:ln>
                  <a:noFill/>
                </a:ln>
                <a:solidFill>
                  <a:schemeClr val="tx1"/>
                </a:solidFill>
                <a:effectLst/>
                <a:uLnTx/>
                <a:uFillTx/>
                <a:latin typeface="Cambria" pitchFamily="18" charset="0"/>
                <a:ea typeface="+mj-ea"/>
                <a:cs typeface="+mj-cs"/>
              </a:rPr>
            </a:br>
            <a:r>
              <a:rPr kumimoji="0" lang="en-GB" sz="4600" b="1" i="0" u="none" strike="noStrike" kern="1200" cap="none" spc="0" normalizeH="0" baseline="0" noProof="0">
                <a:ln>
                  <a:noFill/>
                </a:ln>
                <a:solidFill>
                  <a:srgbClr val="C00000"/>
                </a:solidFill>
                <a:effectLst/>
                <a:uLnTx/>
                <a:uFillTx/>
                <a:latin typeface="Cambria" pitchFamily="18" charset="0"/>
                <a:ea typeface="+mj-ea"/>
                <a:cs typeface="+mj-cs"/>
              </a:rPr>
              <a:t> </a:t>
            </a:r>
            <a:r>
              <a:rPr kumimoji="0" lang="en-GB" sz="9600" b="1" i="0" u="none" strike="noStrike" kern="1200" cap="none" spc="0" normalizeH="0" baseline="0" noProof="0">
                <a:ln>
                  <a:noFill/>
                </a:ln>
                <a:solidFill>
                  <a:srgbClr val="C00000"/>
                </a:solidFill>
                <a:effectLst/>
                <a:uLnTx/>
                <a:uFillTx/>
                <a:latin typeface="Cambria" pitchFamily="18" charset="0"/>
                <a:ea typeface="+mj-ea"/>
                <a:cs typeface="+mj-cs"/>
              </a:rPr>
              <a:t>4. Panel Discussions</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3200" b="1" i="0" u="none" strike="noStrike" kern="1200" cap="none" spc="0" normalizeH="0" baseline="0" noProof="0">
              <a:ln>
                <a:noFill/>
              </a:ln>
              <a:solidFill>
                <a:srgbClr val="C00000"/>
              </a:solidFill>
              <a:effectLst/>
              <a:uLnTx/>
              <a:uFillTx/>
              <a:latin typeface="Cambria" pitchFamily="18" charset="0"/>
              <a:ea typeface="+mj-ea"/>
              <a:cs typeface="+mj-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GB" sz="1800" b="1" i="0" u="none" strike="noStrike" kern="1200" cap="none" spc="0" normalizeH="0" baseline="0" noProof="0">
                <a:ln>
                  <a:noFill/>
                </a:ln>
                <a:solidFill>
                  <a:srgbClr val="C00000"/>
                </a:solidFill>
                <a:effectLst/>
                <a:uLnTx/>
                <a:uFillTx/>
                <a:latin typeface="Cambria" pitchFamily="18" charset="0"/>
                <a:ea typeface="+mj-ea"/>
                <a:cs typeface="+mj-cs"/>
              </a:rPr>
              <a:t> </a:t>
            </a:r>
            <a:br>
              <a:rPr kumimoji="0" lang="en-GB" sz="1800" b="0" i="0" u="none" strike="noStrike" kern="1200" cap="none" spc="0" normalizeH="0" baseline="0" noProof="0">
                <a:ln>
                  <a:noFill/>
                </a:ln>
                <a:solidFill>
                  <a:schemeClr val="tx1"/>
                </a:solidFill>
                <a:effectLst/>
                <a:uLnTx/>
                <a:uFillTx/>
                <a:latin typeface="Cambria" pitchFamily="18" charset="0"/>
                <a:ea typeface="+mj-ea"/>
                <a:cs typeface="+mj-cs"/>
              </a:rPr>
            </a:br>
            <a:r>
              <a:rPr kumimoji="0" lang="en-GB" sz="7200" b="0" i="0" u="none" strike="noStrike" kern="1200" cap="none" spc="0" normalizeH="0" baseline="0" noProof="0">
                <a:ln>
                  <a:noFill/>
                </a:ln>
                <a:solidFill>
                  <a:srgbClr val="002060"/>
                </a:solidFill>
                <a:effectLst/>
                <a:uLnTx/>
                <a:uFillTx/>
                <a:latin typeface="Cambria" pitchFamily="18" charset="0"/>
                <a:ea typeface="+mj-ea"/>
                <a:cs typeface="+mj-cs"/>
              </a:rPr>
              <a:t>Panel Discussion on “</a:t>
            </a:r>
            <a:r>
              <a:rPr kumimoji="0" lang="en-GB" sz="7200" b="1" i="0" u="none" strike="noStrike" kern="1200" cap="none" spc="0" normalizeH="0" baseline="0" noProof="0">
                <a:ln>
                  <a:noFill/>
                </a:ln>
                <a:solidFill>
                  <a:srgbClr val="002060"/>
                </a:solidFill>
                <a:effectLst/>
                <a:uLnTx/>
                <a:uFillTx/>
                <a:latin typeface="Cambria" pitchFamily="18" charset="0"/>
                <a:ea typeface="+mj-ea"/>
                <a:cs typeface="+mj-cs"/>
              </a:rPr>
              <a:t>Film Studies and Literary Adaptations</a:t>
            </a:r>
            <a:r>
              <a:rPr kumimoji="0" lang="en-GB" sz="7200" b="0" i="0" u="none" strike="noStrike" kern="1200" cap="none" spc="0" normalizeH="0" baseline="0" noProof="0">
                <a:ln>
                  <a:noFill/>
                </a:ln>
                <a:solidFill>
                  <a:srgbClr val="002060"/>
                </a:solidFill>
                <a:effectLst/>
                <a:uLnTx/>
                <a:uFillTx/>
                <a:latin typeface="Cambria" pitchFamily="18" charset="0"/>
                <a:ea typeface="+mj-ea"/>
                <a:cs typeface="+mj-cs"/>
              </a:rPr>
              <a:t>”, organized on 28.03.2019</a:t>
            </a:r>
            <a:r>
              <a:rPr kumimoji="0" lang="en-GB" sz="7200" b="1" i="0" u="none" strike="noStrike" kern="1200" cap="none" spc="0" normalizeH="0" baseline="0" noProof="0">
                <a:ln>
                  <a:noFill/>
                </a:ln>
                <a:solidFill>
                  <a:srgbClr val="002060"/>
                </a:solidFill>
                <a:effectLst/>
                <a:uLnTx/>
                <a:uFillTx/>
                <a:latin typeface="Cambria" pitchFamily="18" charset="0"/>
                <a:ea typeface="+mj-ea"/>
                <a:cs typeface="+mj-cs"/>
              </a:rPr>
              <a:t>.  </a:t>
            </a:r>
            <a:r>
              <a:rPr kumimoji="0" lang="en-GB" sz="7200" b="0" i="0" u="none" strike="noStrike" kern="1200" cap="none" spc="0" normalizeH="0" baseline="0" noProof="0" err="1">
                <a:ln>
                  <a:noFill/>
                </a:ln>
                <a:solidFill>
                  <a:srgbClr val="002060"/>
                </a:solidFill>
                <a:effectLst/>
                <a:uLnTx/>
                <a:uFillTx/>
                <a:latin typeface="Cambria" pitchFamily="18" charset="0"/>
                <a:ea typeface="+mj-ea"/>
                <a:cs typeface="+mj-cs"/>
              </a:rPr>
              <a:t>Panelists</a:t>
            </a:r>
            <a:r>
              <a:rPr kumimoji="0" lang="en-GB" sz="7200" b="1" i="0" u="none" strike="noStrike" kern="1200" cap="none" spc="0" normalizeH="0" baseline="0" noProof="0">
                <a:ln>
                  <a:noFill/>
                </a:ln>
                <a:solidFill>
                  <a:srgbClr val="002060"/>
                </a:solidFill>
                <a:effectLst/>
                <a:uLnTx/>
                <a:uFillTx/>
                <a:latin typeface="Cambria" pitchFamily="18" charset="0"/>
                <a:ea typeface="+mj-ea"/>
                <a:cs typeface="+mj-cs"/>
              </a:rPr>
              <a:t> </a:t>
            </a:r>
            <a:r>
              <a:rPr kumimoji="0" lang="en-GB" sz="7200" b="0" i="0" u="none" strike="noStrike" kern="1200" cap="none" spc="0" normalizeH="0" baseline="0" noProof="0">
                <a:ln>
                  <a:noFill/>
                </a:ln>
                <a:solidFill>
                  <a:srgbClr val="002060"/>
                </a:solidFill>
                <a:effectLst/>
                <a:uLnTx/>
                <a:uFillTx/>
                <a:latin typeface="Cambria" pitchFamily="18" charset="0"/>
                <a:ea typeface="+mj-ea"/>
                <a:cs typeface="+mj-cs"/>
              </a:rPr>
              <a:t>were from the Department of Film Studies, Jadavpur University and St. Xavier’s College, Kolkata.</a:t>
            </a:r>
            <a:br>
              <a:rPr kumimoji="0" lang="en-GB" sz="7200" b="0" i="0" u="none" strike="noStrike" kern="1200" cap="none" spc="0" normalizeH="0" baseline="0" noProof="0">
                <a:ln>
                  <a:noFill/>
                </a:ln>
                <a:solidFill>
                  <a:srgbClr val="002060"/>
                </a:solidFill>
                <a:effectLst/>
                <a:uLnTx/>
                <a:uFillTx/>
                <a:latin typeface="Cambria" pitchFamily="18" charset="0"/>
                <a:ea typeface="+mj-ea"/>
                <a:cs typeface="+mj-cs"/>
              </a:rPr>
            </a:br>
            <a:endParaRPr kumimoji="0" lang="en-US" sz="5500" b="0" i="0" u="none" strike="noStrike" kern="1200" cap="none" spc="0" normalizeH="0" baseline="0" noProof="0">
              <a:ln>
                <a:noFill/>
              </a:ln>
              <a:solidFill>
                <a:srgbClr val="002060"/>
              </a:solidFill>
              <a:effectLst/>
              <a:uLnTx/>
              <a:uFillTx/>
              <a:latin typeface="+mj-lt"/>
              <a:ea typeface="+mj-ea"/>
              <a:cs typeface="+mj-cs"/>
            </a:endParaRPr>
          </a:p>
        </p:txBody>
      </p:sp>
      <p:pic>
        <p:nvPicPr>
          <p:cNvPr id="9224" name="Picture 6"/>
          <p:cNvPicPr>
            <a:picLocks noChangeAspect="1"/>
          </p:cNvPicPr>
          <p:nvPr/>
        </p:nvPicPr>
        <p:blipFill>
          <a:blip r:embed="rId3">
            <a:lum bright="20000"/>
          </a:blip>
          <a:srcRect t="27439" r="22510"/>
          <a:stretch>
            <a:fillRect/>
          </a:stretch>
        </p:blipFill>
        <p:spPr>
          <a:xfrm>
            <a:off x="500063" y="1857375"/>
            <a:ext cx="4071937" cy="1857375"/>
          </a:xfrm>
          <a:prstGeom prst="rect">
            <a:avLst/>
          </a:prstGeom>
          <a:noFill/>
          <a:ln w="38100" cap="sq">
            <a:solidFill>
              <a:prstClr val="black"/>
            </a:solidFill>
            <a:miter lim="800000"/>
          </a:ln>
          <a:effectLst>
            <a:outerShdw dist="38100" dir="2700000" algn="tl">
              <a:srgbClr val="000000">
                <a:alpha val="42999"/>
              </a:srgbClr>
            </a:outerShdw>
          </a:effectLst>
        </p:spPr>
      </p:pic>
      <p:pic>
        <p:nvPicPr>
          <p:cNvPr id="9225" name="Picture 12"/>
          <p:cNvPicPr>
            <a:picLocks noChangeAspect="1"/>
          </p:cNvPicPr>
          <p:nvPr/>
        </p:nvPicPr>
        <p:blipFill>
          <a:blip r:embed="rId4"/>
          <a:srcRect l="3182" t="20763" r="3909"/>
          <a:stretch>
            <a:fillRect/>
          </a:stretch>
        </p:blipFill>
        <p:spPr>
          <a:xfrm>
            <a:off x="4648200" y="1857375"/>
            <a:ext cx="4311650" cy="1857375"/>
          </a:xfrm>
          <a:prstGeom prst="rect">
            <a:avLst/>
          </a:prstGeom>
          <a:noFill/>
          <a:ln>
            <a:noFill/>
            <a:miter lim="800000"/>
          </a:ln>
        </p:spPr>
      </p:pic>
      <p:pic>
        <p:nvPicPr>
          <p:cNvPr id="9226" name="Picture 12"/>
          <p:cNvPicPr>
            <a:picLocks noChangeAspect="1"/>
          </p:cNvPicPr>
          <p:nvPr/>
        </p:nvPicPr>
        <p:blipFill>
          <a:blip r:embed="rId4">
            <a:lum bright="20000"/>
          </a:blip>
          <a:srcRect t="20763" r="3909"/>
          <a:stretch>
            <a:fillRect/>
          </a:stretch>
        </p:blipFill>
        <p:spPr>
          <a:xfrm>
            <a:off x="4800600" y="1857375"/>
            <a:ext cx="4159250" cy="1857375"/>
          </a:xfrm>
          <a:prstGeom prst="rect">
            <a:avLst/>
          </a:prstGeom>
          <a:noFill/>
          <a:ln w="38100" cap="sq">
            <a:solidFill>
              <a:prstClr val="black"/>
            </a:solidFill>
            <a:miter lim="800000"/>
          </a:ln>
          <a:effectLst>
            <a:outerShdw dist="38100" dir="2700000" algn="tl">
              <a:srgbClr val="000000">
                <a:alpha val="42999"/>
              </a:srgbClr>
            </a:outerShdw>
          </a:effectLst>
        </p:spPr>
      </p:pic>
      <p:pic>
        <p:nvPicPr>
          <p:cNvPr id="9227" name="Picture 8"/>
          <p:cNvPicPr>
            <a:picLocks noChangeAspect="1"/>
          </p:cNvPicPr>
          <p:nvPr/>
        </p:nvPicPr>
        <p:blipFill>
          <a:blip r:embed="rId5"/>
          <a:srcRect t="14018"/>
          <a:stretch>
            <a:fillRect/>
          </a:stretch>
        </p:blipFill>
        <p:spPr>
          <a:xfrm>
            <a:off x="2771775" y="3856038"/>
            <a:ext cx="4443413" cy="2163762"/>
          </a:xfrm>
          <a:prstGeom prst="rect">
            <a:avLst/>
          </a:prstGeom>
          <a:noFill/>
          <a:ln w="38100" cap="sq">
            <a:solidFill>
              <a:prstClr val="black"/>
            </a:solidFill>
            <a:miter lim="800000"/>
          </a:ln>
          <a:effectLst>
            <a:outerShdw dist="38100" dir="2700000" algn="tl">
              <a:srgbClr val="000000">
                <a:alpha val="42999"/>
              </a:srgbClr>
            </a:outerShdw>
          </a:effectLst>
        </p:spPr>
      </p:pic>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10242" name="Title 4"/>
          <p:cNvSpPr>
            <a:spLocks noGrp="1"/>
          </p:cNvSpPr>
          <p:nvPr>
            <p:ph type="ctrTitle"/>
          </p:nvPr>
        </p:nvSpPr>
        <p:spPr>
          <a:xfrm>
            <a:off x="685800" y="2130425"/>
            <a:ext cx="7772400" cy="1470025"/>
          </a:xfrm>
          <a:noFill/>
          <a:ln>
            <a:miter lim="800000"/>
          </a:ln>
        </p:spPr>
        <p:txBody>
          <a:bodyPr vert="horz"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kumimoji="0" lang="en-US" altLang="en-US" sz="4400" b="0" i="0" u="none" baseline="0">
                <a:solidFill>
                  <a:schemeClr val="tx1"/>
                </a:solidFill>
                <a:effectLst/>
                <a:latin typeface="Calibri" pitchFamily="34" charset="0"/>
              </a:defRPr>
            </a:lvl1pPr>
          </a:lstStyle>
          <a:p>
            <a:pPr lvl="0" eaLnBrk="1" hangingPunct="1"/>
          </a:p>
        </p:txBody>
      </p:sp>
      <p:sp>
        <p:nvSpPr>
          <p:cNvPr id="10243" name="Subtitle 5"/>
          <p:cNvSpPr>
            <a:spLocks noGrp="1"/>
          </p:cNvSpPr>
          <p:nvPr>
            <p:ph type="subTitle" idx="1"/>
          </p:nvPr>
        </p:nvSpPr>
        <p:spPr>
          <a:xfrm>
            <a:off x="1371600" y="3886200"/>
            <a:ext cx="6400800" cy="1752600"/>
          </a:xfrm>
          <a:prstGeom prst="rect">
            <a:avLst/>
          </a:prstGeom>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ct val="0"/>
              </a:spcAft>
              <a:buClrTx/>
              <a:buSzTx/>
              <a:buFont typeface="Arial" pitchFamily="34" charset="0"/>
              <a:buNone/>
              <a:defRPr/>
            </a:pPr>
            <a:endPar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pic>
        <p:nvPicPr>
          <p:cNvPr id="10244" name="Picture 2" descr="book background for powerpoint"/>
          <p:cNvPicPr>
            <a:picLocks noChangeAspect="1"/>
          </p:cNvPicPr>
          <p:nvPr/>
        </p:nvPicPr>
        <p:blipFill>
          <a:blip r:embed="rId2"/>
          <a:stretch>
            <a:fillRect/>
          </a:stretch>
        </p:blipFill>
        <p:spPr>
          <a:xfrm>
            <a:off x="0" y="0"/>
            <a:ext cx="9525000" cy="6858000"/>
          </a:xfrm>
          <a:prstGeom prst="rect">
            <a:avLst/>
          </a:prstGeom>
          <a:noFill/>
          <a:ln>
            <a:noFill/>
            <a:miter lim="800000"/>
          </a:ln>
        </p:spPr>
      </p:pic>
      <p:sp>
        <p:nvSpPr>
          <p:cNvPr id="10245" name="Slide Number Placeholder 6"/>
          <p:cNvSpPr txBox="1">
            <a:spLocks noGrp="1"/>
          </p:cNvSpPr>
          <p:nvPr>
            <p:ph type="sldNum" idx="12"/>
          </p:nvPr>
        </p:nvSpPr>
        <p:spPr bwMode="auto">
          <a:xfrm>
            <a:off x="8458200" y="6356350"/>
            <a:ext cx="228600" cy="365125"/>
          </a:xfrm>
          <a:prstGeom prst="rect">
            <a:avLst/>
          </a:prstGeom>
          <a:noFill/>
          <a:ln>
            <a:miter lim="800000"/>
          </a:ln>
        </p:spPr>
        <p:txBody>
          <a:bodyPr numCol="1" rtlCol="0" anchor="ctr" anchorCtr="0" compatLnSpc="1">
            <a:prstTxWarp prst="textNoShape">
              <a:avLst/>
            </a:prstTxWarp>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Arial"/>
              </a:defRPr>
            </a:lvl5pPr>
          </a:lstStyle>
          <a:p>
            <a:pPr marL="0" marR="0" lvl="0" indent="0" algn="r" eaLnBrk="1" hangingPunct="1"/>
            <a:fld id="{398FA066-20B3-4730-8D6B-6664B0D656A5}" type="slidenum">
              <a:rPr sz="1200">
                <a:latin typeface="Calibri" pitchFamily="34" charset="0"/>
              </a:rPr>
              <a:t>9</a:t>
            </a:fld>
            <a:endParaRPr sz="1200">
              <a:latin typeface="Calibri" pitchFamily="34" charset="0"/>
            </a:endParaRPr>
          </a:p>
        </p:txBody>
      </p:sp>
      <p:sp>
        <p:nvSpPr>
          <p:cNvPr id="10246" name="Footer Placeholder 7"/>
          <p:cNvSpPr txBox="1">
            <a:spLocks noGrp="1"/>
          </p:cNvSpPr>
          <p:nvPr>
            <p:ph type="ftr" idx="11"/>
          </p:nvPr>
        </p:nvSpPr>
        <p:spPr bwMode="auto">
          <a:xfrm>
            <a:off x="3124200" y="6324600"/>
            <a:ext cx="2895600" cy="365125"/>
          </a:xfrm>
          <a:prstGeom prst="rect">
            <a:avLst/>
          </a:prstGeom>
          <a:noFill/>
          <a:ln>
            <a:miter lim="800000"/>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rgbClr val="C00000"/>
                </a:solidFill>
                <a:effectLst/>
                <a:uLnTx/>
                <a:uFillTx/>
                <a:latin typeface="Elephant" pitchFamily="18" charset="0"/>
                <a:ea typeface="+mn-ea"/>
                <a:cs typeface="+mn-cs"/>
              </a:rPr>
              <a:t>ARC for Indian Writing in English</a:t>
            </a:r>
          </a:p>
        </p:txBody>
      </p:sp>
      <p:sp>
        <p:nvSpPr>
          <p:cNvPr id="10247" name="Content Placeholder 2"/>
          <p:cNvSpPr txBox="1"/>
          <p:nvPr/>
        </p:nvSpPr>
        <p:spPr>
          <a:xfrm>
            <a:off x="533400" y="1112838"/>
            <a:ext cx="8153400" cy="4525962"/>
          </a:xfrm>
          <a:prstGeom prst="rect">
            <a:avLst/>
          </a:prstGeom>
          <a:ln w="3175">
            <a:solidFill>
              <a:schemeClr val="tx1"/>
            </a:solidFill>
          </a:ln>
        </p:spPr>
        <p:txBody>
          <a:bodyPr>
            <a:normAutofit fontScale="92500" lnSpcReduction="10000"/>
          </a:bodyPr>
          <a:lstStyle/>
          <a:p>
            <a:pPr marL="0" marR="0" lvl="0" indent="0" algn="just" defTabSz="914400" rtl="0" eaLnBrk="1" fontAlgn="auto" latinLnBrk="0" hangingPunct="1">
              <a:lnSpc>
                <a:spcPct val="100000"/>
              </a:lnSpc>
              <a:spcBef>
                <a:spcPct val="20000"/>
              </a:spcBef>
              <a:spcAft>
                <a:spcPct val="0"/>
              </a:spcAft>
              <a:buClrTx/>
              <a:buSzTx/>
              <a:buFont typeface="Wingdings" pitchFamily="2" charset="2"/>
              <a:buChar char="§"/>
              <a:defRPr/>
            </a:pPr>
            <a:r>
              <a:rPr kumimoji="0" lang="en-GB" sz="1800" b="1" i="0" u="none" strike="noStrike" kern="1200" cap="none" spc="0" normalizeH="0" baseline="0" noProof="0">
                <a:ln>
                  <a:noFill/>
                </a:ln>
                <a:solidFill>
                  <a:srgbClr val="002060"/>
                </a:solidFill>
                <a:effectLst/>
                <a:uLnTx/>
                <a:uFillTx/>
                <a:latin typeface="Cambria" pitchFamily="18" charset="0"/>
                <a:ea typeface="+mn-ea"/>
                <a:cs typeface="+mn-cs"/>
              </a:rPr>
              <a:t>Professor Krishna Sen</a:t>
            </a:r>
            <a:r>
              <a:rPr kumimoji="0" lang="en-GB" sz="1800" b="0" i="0" u="none" strike="noStrike" kern="1200" cap="none" spc="0" normalizeH="0" baseline="0" noProof="0">
                <a:ln>
                  <a:noFill/>
                </a:ln>
                <a:solidFill>
                  <a:srgbClr val="002060"/>
                </a:solidFill>
                <a:effectLst/>
                <a:uLnTx/>
                <a:uFillTx/>
                <a:latin typeface="Cambria" pitchFamily="18" charset="0"/>
                <a:ea typeface="+mn-ea"/>
                <a:cs typeface="+mn-cs"/>
              </a:rPr>
              <a:t> of the University of Calcutta delivered a Talk on ‘</a:t>
            </a:r>
            <a:r>
              <a:rPr kumimoji="0" lang="en-GB" sz="1800" b="1" i="0" u="none" strike="noStrike" kern="1200" cap="none" spc="0" normalizeH="0" baseline="0" noProof="0">
                <a:ln>
                  <a:noFill/>
                </a:ln>
                <a:solidFill>
                  <a:srgbClr val="002060"/>
                </a:solidFill>
                <a:effectLst/>
                <a:uLnTx/>
                <a:uFillTx/>
                <a:latin typeface="Cambria" pitchFamily="18" charset="0"/>
                <a:ea typeface="+mn-ea"/>
                <a:cs typeface="+mn-cs"/>
              </a:rPr>
              <a:t>Eco-criticism and Indian Writing in English</a:t>
            </a:r>
            <a:r>
              <a:rPr kumimoji="0" lang="en-GB" sz="1800" b="0" i="0" u="none" strike="noStrike" kern="1200" cap="none" spc="0" normalizeH="0" baseline="0" noProof="0">
                <a:ln>
                  <a:noFill/>
                </a:ln>
                <a:solidFill>
                  <a:srgbClr val="002060"/>
                </a:solidFill>
                <a:effectLst/>
                <a:uLnTx/>
                <a:uFillTx/>
                <a:latin typeface="Cambria" pitchFamily="18" charset="0"/>
                <a:ea typeface="+mn-ea"/>
                <a:cs typeface="+mn-cs"/>
              </a:rPr>
              <a:t>’ at the Inauguration of the Advanced Research Centre for Indian Writing in English on 19th August, 2014</a:t>
            </a:r>
            <a:r>
              <a:rPr kumimoji="0" lang="en-GB" sz="1800" b="1" i="0" u="none" strike="noStrike" kern="1200" cap="none" spc="0" normalizeH="0" baseline="0" noProof="0">
                <a:ln>
                  <a:noFill/>
                </a:ln>
                <a:solidFill>
                  <a:srgbClr val="002060"/>
                </a:solidFill>
                <a:effectLst/>
                <a:uLnTx/>
                <a:uFillTx/>
                <a:latin typeface="Cambria" pitchFamily="18" charset="0"/>
                <a:ea typeface="+mn-ea"/>
                <a:cs typeface="+mn-cs"/>
              </a:rPr>
              <a:t>.</a:t>
            </a:r>
          </a:p>
          <a:p>
            <a:pPr marL="0" marR="0" lvl="0" indent="0" algn="just" defTabSz="914400" rtl="0" eaLnBrk="1" fontAlgn="auto" latinLnBrk="0" hangingPunct="1">
              <a:lnSpc>
                <a:spcPct val="100000"/>
              </a:lnSpc>
              <a:spcBef>
                <a:spcPct val="20000"/>
              </a:spcBef>
              <a:spcAft>
                <a:spcPct val="0"/>
              </a:spcAft>
              <a:buClrTx/>
              <a:buSzTx/>
              <a:buFontTx/>
              <a:buNone/>
              <a:defRPr/>
            </a:pPr>
            <a:endParaRPr kumimoji="0" lang="en-GB" sz="700" b="1" i="0" u="none" strike="noStrike" kern="1200" cap="none" spc="0" normalizeH="0" baseline="0" noProof="0">
              <a:ln>
                <a:noFill/>
              </a:ln>
              <a:solidFill>
                <a:srgbClr val="002060"/>
              </a:solidFill>
              <a:effectLst/>
              <a:uLnTx/>
              <a:uFillTx/>
              <a:latin typeface="Cambria" pitchFamily="18" charset="0"/>
              <a:ea typeface="+mn-ea"/>
              <a:cs typeface="+mn-cs"/>
            </a:endParaRPr>
          </a:p>
          <a:p>
            <a:pPr marL="0" marR="0" lvl="0" indent="0" algn="just" defTabSz="914400" rtl="0" eaLnBrk="1" fontAlgn="auto" latinLnBrk="0" hangingPunct="1">
              <a:lnSpc>
                <a:spcPct val="100000"/>
              </a:lnSpc>
              <a:spcBef>
                <a:spcPct val="20000"/>
              </a:spcBef>
              <a:spcAft>
                <a:spcPct val="0"/>
              </a:spcAft>
              <a:buClrTx/>
              <a:buSzTx/>
              <a:buFont typeface="Wingdings" pitchFamily="2" charset="2"/>
              <a:buChar char="§"/>
              <a:defRPr/>
            </a:pPr>
            <a:r>
              <a:rPr kumimoji="0" lang="en-GB" sz="1800" b="1" i="0" u="none" strike="noStrike" kern="1200" cap="none" spc="0" normalizeH="0" baseline="0" noProof="0">
                <a:ln>
                  <a:noFill/>
                </a:ln>
                <a:solidFill>
                  <a:srgbClr val="002060"/>
                </a:solidFill>
                <a:effectLst/>
                <a:uLnTx/>
                <a:uFillTx/>
                <a:latin typeface="Cambria" pitchFamily="18" charset="0"/>
                <a:ea typeface="+mn-ea"/>
                <a:cs typeface="Arial"/>
              </a:rPr>
              <a:t>Dr. Chandreyee Niyogi</a:t>
            </a:r>
            <a:r>
              <a:rPr kumimoji="0" lang="en-GB" sz="1800" b="0" i="0" u="none" strike="noStrike" kern="1200" cap="none" spc="0" normalizeH="0" baseline="0" noProof="0">
                <a:ln>
                  <a:noFill/>
                </a:ln>
                <a:solidFill>
                  <a:srgbClr val="002060"/>
                </a:solidFill>
                <a:effectLst/>
                <a:uLnTx/>
                <a:uFillTx/>
                <a:latin typeface="Cambria" pitchFamily="18" charset="0"/>
                <a:ea typeface="+mn-ea"/>
                <a:cs typeface="Arial"/>
              </a:rPr>
              <a:t> of Jadavpur University delivered a Talk on ‘</a:t>
            </a:r>
            <a:r>
              <a:rPr kumimoji="0" lang="en-GB" sz="1800" b="1" i="0" u="none" strike="noStrike" kern="1200" cap="none" spc="0" normalizeH="0" baseline="0" noProof="0">
                <a:ln>
                  <a:noFill/>
                </a:ln>
                <a:solidFill>
                  <a:srgbClr val="002060"/>
                </a:solidFill>
                <a:effectLst/>
                <a:uLnTx/>
                <a:uFillTx/>
                <a:latin typeface="Cambria" pitchFamily="18" charset="0"/>
                <a:ea typeface="+mn-ea"/>
                <a:cs typeface="Arial"/>
              </a:rPr>
              <a:t>Anthropocentrism in Literature’</a:t>
            </a:r>
            <a:r>
              <a:rPr kumimoji="0" lang="en-GB" sz="1800" b="0" i="0" u="none" strike="noStrike" kern="1200" cap="none" spc="0" normalizeH="0" baseline="0" noProof="0">
                <a:ln>
                  <a:noFill/>
                </a:ln>
                <a:solidFill>
                  <a:srgbClr val="002060"/>
                </a:solidFill>
                <a:effectLst/>
                <a:uLnTx/>
                <a:uFillTx/>
                <a:latin typeface="Cambria" pitchFamily="18" charset="0"/>
                <a:ea typeface="+mn-ea"/>
                <a:cs typeface="Arial"/>
              </a:rPr>
              <a:t> on 5</a:t>
            </a:r>
            <a:r>
              <a:rPr kumimoji="0" lang="en-GB" sz="1800" b="0" i="0" u="none" strike="noStrike" kern="1200" cap="none" spc="0" normalizeH="0" baseline="30000" noProof="0">
                <a:ln>
                  <a:noFill/>
                </a:ln>
                <a:solidFill>
                  <a:srgbClr val="002060"/>
                </a:solidFill>
                <a:effectLst/>
                <a:uLnTx/>
                <a:uFillTx/>
                <a:latin typeface="Cambria" pitchFamily="18" charset="0"/>
                <a:ea typeface="+mn-ea"/>
                <a:cs typeface="Arial"/>
              </a:rPr>
              <a:t>th</a:t>
            </a:r>
            <a:r>
              <a:rPr kumimoji="0" lang="en-GB" sz="1800" b="0" i="0" u="none" strike="noStrike" kern="1200" cap="none" spc="0" normalizeH="0" baseline="0" noProof="0">
                <a:ln>
                  <a:noFill/>
                </a:ln>
                <a:solidFill>
                  <a:srgbClr val="002060"/>
                </a:solidFill>
                <a:effectLst/>
                <a:uLnTx/>
                <a:uFillTx/>
                <a:latin typeface="Cambria" pitchFamily="18" charset="0"/>
                <a:ea typeface="+mn-ea"/>
                <a:cs typeface="Arial"/>
              </a:rPr>
              <a:t> December, 2014</a:t>
            </a:r>
            <a:r>
              <a:rPr kumimoji="0" lang="en-GB" sz="1800" b="1" i="0" u="none" strike="noStrike" kern="1200" cap="none" spc="0" normalizeH="0" baseline="0" noProof="0">
                <a:ln>
                  <a:noFill/>
                </a:ln>
                <a:solidFill>
                  <a:srgbClr val="002060"/>
                </a:solidFill>
                <a:effectLst/>
                <a:uLnTx/>
                <a:uFillTx/>
                <a:latin typeface="Cambria" pitchFamily="18" charset="0"/>
                <a:ea typeface="+mn-ea"/>
                <a:cs typeface="Arial"/>
              </a:rPr>
              <a:t>.</a:t>
            </a:r>
          </a:p>
          <a:p>
            <a:pPr marL="0" marR="0" lvl="0" indent="0" algn="just" defTabSz="914400" rtl="0" eaLnBrk="1" fontAlgn="auto" latinLnBrk="0" hangingPunct="1">
              <a:lnSpc>
                <a:spcPct val="100000"/>
              </a:lnSpc>
              <a:spcBef>
                <a:spcPct val="20000"/>
              </a:spcBef>
              <a:spcAft>
                <a:spcPct val="0"/>
              </a:spcAft>
              <a:buClrTx/>
              <a:buSzTx/>
              <a:buFontTx/>
              <a:buNone/>
              <a:defRPr/>
            </a:pPr>
            <a:endParaRPr kumimoji="0" lang="en-GB" sz="1050" b="1" i="0" u="none" strike="noStrike" kern="1200" cap="none" spc="0" normalizeH="0" baseline="0" noProof="0">
              <a:ln>
                <a:noFill/>
              </a:ln>
              <a:solidFill>
                <a:srgbClr val="002060"/>
              </a:solidFill>
              <a:effectLst/>
              <a:uLnTx/>
              <a:uFillTx/>
              <a:latin typeface="Cambria" pitchFamily="18" charset="0"/>
              <a:ea typeface="+mn-ea"/>
              <a:cs typeface="Arial"/>
            </a:endParaRPr>
          </a:p>
          <a:p>
            <a:pPr marL="0" marR="0" lvl="0" indent="0" algn="just" defTabSz="914400" rtl="0" eaLnBrk="1" fontAlgn="auto" latinLnBrk="0" hangingPunct="1">
              <a:lnSpc>
                <a:spcPct val="100000"/>
              </a:lnSpc>
              <a:spcBef>
                <a:spcPct val="20000"/>
              </a:spcBef>
              <a:spcAft>
                <a:spcPct val="0"/>
              </a:spcAft>
              <a:buClrTx/>
              <a:buSzTx/>
              <a:buFont typeface="Wingdings" pitchFamily="2" charset="2"/>
              <a:buChar char="§"/>
              <a:defRPr/>
            </a:pPr>
            <a:r>
              <a:rPr kumimoji="0" lang="en-GB" sz="1800" b="1" i="0" u="none" strike="noStrike" kern="1200" cap="none" spc="0" normalizeH="0" baseline="0" noProof="0">
                <a:ln>
                  <a:noFill/>
                </a:ln>
                <a:solidFill>
                  <a:srgbClr val="002060"/>
                </a:solidFill>
                <a:effectLst/>
                <a:uLnTx/>
                <a:uFillTx/>
                <a:latin typeface="Cambria" pitchFamily="18" charset="0"/>
                <a:ea typeface="+mn-ea"/>
                <a:cs typeface="+mn-cs"/>
              </a:rPr>
              <a:t>Professor Sobha Chatterjee</a:t>
            </a:r>
            <a:r>
              <a:rPr kumimoji="0" lang="en-GB" sz="1800" b="0" i="0" u="none" strike="noStrike" kern="1200" cap="none" spc="0" normalizeH="0" baseline="0" noProof="0">
                <a:ln>
                  <a:noFill/>
                </a:ln>
                <a:solidFill>
                  <a:srgbClr val="002060"/>
                </a:solidFill>
                <a:effectLst/>
                <a:uLnTx/>
                <a:uFillTx/>
                <a:latin typeface="Cambria" pitchFamily="18" charset="0"/>
                <a:ea typeface="+mn-ea"/>
                <a:cs typeface="+mn-cs"/>
              </a:rPr>
              <a:t> of Jadavpur University delivered the </a:t>
            </a:r>
            <a:r>
              <a:rPr kumimoji="0" lang="en-GB" sz="1800" b="1" i="0" u="none" strike="noStrike" kern="1200" cap="none" spc="0" normalizeH="0" baseline="0" noProof="0" err="1">
                <a:ln>
                  <a:noFill/>
                </a:ln>
                <a:solidFill>
                  <a:srgbClr val="002060"/>
                </a:solidFill>
                <a:effectLst/>
                <a:uLnTx/>
                <a:uFillTx/>
                <a:latin typeface="Cambria" pitchFamily="18" charset="0"/>
                <a:ea typeface="+mn-ea"/>
                <a:cs typeface="+mn-cs"/>
              </a:rPr>
              <a:t>Mandalika Banerji Endowment Lecture</a:t>
            </a:r>
            <a:r>
              <a:rPr kumimoji="0" lang="en-GB" sz="1800" b="0" i="0" u="none" strike="noStrike" kern="1200" cap="none" spc="0" normalizeH="0" baseline="0" noProof="0">
                <a:ln>
                  <a:noFill/>
                </a:ln>
                <a:solidFill>
                  <a:srgbClr val="002060"/>
                </a:solidFill>
                <a:effectLst/>
                <a:uLnTx/>
                <a:uFillTx/>
                <a:latin typeface="Cambria" pitchFamily="18" charset="0"/>
                <a:ea typeface="+mn-ea"/>
                <a:cs typeface="+mn-cs"/>
              </a:rPr>
              <a:t> organized by the Centre in collaboration with the Alumnae Association of the College on 12th December, 2014.</a:t>
            </a:r>
          </a:p>
          <a:p>
            <a:pPr marL="0" marR="0" lvl="0" indent="0" algn="just" defTabSz="914400" rtl="0" eaLnBrk="1" fontAlgn="auto" latinLnBrk="0" hangingPunct="1">
              <a:lnSpc>
                <a:spcPct val="100000"/>
              </a:lnSpc>
              <a:spcBef>
                <a:spcPct val="20000"/>
              </a:spcBef>
              <a:spcAft>
                <a:spcPct val="0"/>
              </a:spcAft>
              <a:buClrTx/>
              <a:buSzTx/>
              <a:buFontTx/>
              <a:buNone/>
              <a:defRPr/>
            </a:pPr>
            <a:endParaRPr kumimoji="0" lang="en-GB" sz="1050" b="0" i="0" u="none" strike="noStrike" kern="1200" cap="none" spc="0" normalizeH="0" baseline="0" noProof="0">
              <a:ln>
                <a:noFill/>
              </a:ln>
              <a:solidFill>
                <a:srgbClr val="002060"/>
              </a:solidFill>
              <a:effectLst/>
              <a:uLnTx/>
              <a:uFillTx/>
              <a:latin typeface="Cambria" pitchFamily="18" charset="0"/>
              <a:ea typeface="+mn-ea"/>
              <a:cs typeface="+mn-cs"/>
            </a:endParaRPr>
          </a:p>
          <a:p>
            <a:pPr marL="0" marR="0" lvl="0" indent="0" algn="just" defTabSz="914400" rtl="0" eaLnBrk="1" fontAlgn="auto" latinLnBrk="0" hangingPunct="1">
              <a:lnSpc>
                <a:spcPct val="100000"/>
              </a:lnSpc>
              <a:spcBef>
                <a:spcPct val="20000"/>
              </a:spcBef>
              <a:spcAft>
                <a:spcPct val="0"/>
              </a:spcAft>
              <a:buClrTx/>
              <a:buSzTx/>
              <a:buFont typeface="Wingdings" pitchFamily="2" charset="2"/>
              <a:buChar char="§"/>
              <a:defRPr/>
            </a:pPr>
            <a:r>
              <a:rPr kumimoji="0" lang="en-GB" sz="1800" b="1" i="0" u="none" strike="noStrike" kern="1200" cap="none" spc="0" normalizeH="0" baseline="0" noProof="0">
                <a:ln>
                  <a:noFill/>
                </a:ln>
                <a:solidFill>
                  <a:srgbClr val="002060"/>
                </a:solidFill>
                <a:effectLst/>
                <a:uLnTx/>
                <a:uFillTx/>
                <a:latin typeface="Cambria" pitchFamily="18" charset="0"/>
                <a:ea typeface="+mn-ea"/>
                <a:cs typeface="+mn-cs"/>
              </a:rPr>
              <a:t>Professor Subir Dhar</a:t>
            </a:r>
            <a:r>
              <a:rPr kumimoji="0" lang="en-GB" sz="1800" b="0" i="0" u="none" strike="noStrike" kern="1200" cap="none" spc="0" normalizeH="0" baseline="0" noProof="0">
                <a:ln>
                  <a:noFill/>
                </a:ln>
                <a:solidFill>
                  <a:srgbClr val="002060"/>
                </a:solidFill>
                <a:effectLst/>
                <a:uLnTx/>
                <a:uFillTx/>
                <a:latin typeface="Cambria" pitchFamily="18" charset="0"/>
                <a:ea typeface="+mn-ea"/>
                <a:cs typeface="+mn-cs"/>
              </a:rPr>
              <a:t> of Rabindra Bharati University delivered a Talk on ‘</a:t>
            </a:r>
            <a:r>
              <a:rPr kumimoji="0" lang="en-GB" sz="1800" b="1" i="0" u="none" strike="noStrike" kern="1200" cap="none" spc="0" normalizeH="0" baseline="0" noProof="0">
                <a:ln>
                  <a:noFill/>
                </a:ln>
                <a:solidFill>
                  <a:srgbClr val="002060"/>
                </a:solidFill>
                <a:effectLst/>
                <a:uLnTx/>
                <a:uFillTx/>
                <a:latin typeface="Cambria" pitchFamily="18" charset="0"/>
                <a:ea typeface="+mn-ea"/>
                <a:cs typeface="+mn-cs"/>
              </a:rPr>
              <a:t>Environment and Indian English Literature’</a:t>
            </a:r>
            <a:r>
              <a:rPr kumimoji="0" lang="en-GB" sz="1800" b="0" i="0" u="none" strike="noStrike" kern="1200" cap="none" spc="0" normalizeH="0" baseline="0" noProof="0">
                <a:ln>
                  <a:noFill/>
                </a:ln>
                <a:solidFill>
                  <a:srgbClr val="002060"/>
                </a:solidFill>
                <a:effectLst/>
                <a:uLnTx/>
                <a:uFillTx/>
                <a:latin typeface="Cambria" pitchFamily="18" charset="0"/>
                <a:ea typeface="+mn-ea"/>
                <a:cs typeface="+mn-cs"/>
              </a:rPr>
              <a:t> on 12th December, 2014.</a:t>
            </a:r>
          </a:p>
          <a:p>
            <a:pPr marL="0" marR="0" lvl="0" indent="0" algn="just" defTabSz="914400" rtl="0" eaLnBrk="1" fontAlgn="auto" latinLnBrk="0" hangingPunct="1">
              <a:lnSpc>
                <a:spcPct val="100000"/>
              </a:lnSpc>
              <a:spcBef>
                <a:spcPct val="20000"/>
              </a:spcBef>
              <a:spcAft>
                <a:spcPct val="0"/>
              </a:spcAft>
              <a:buClrTx/>
              <a:buSzTx/>
              <a:buFontTx/>
              <a:buNone/>
              <a:defRPr/>
            </a:pPr>
            <a:endParaRPr kumimoji="0" lang="en-GB" sz="1100" b="0" i="0" u="none" strike="noStrike" kern="1200" cap="none" spc="0" normalizeH="0" baseline="0" noProof="0">
              <a:ln>
                <a:noFill/>
              </a:ln>
              <a:solidFill>
                <a:srgbClr val="002060"/>
              </a:solidFill>
              <a:effectLst/>
              <a:uLnTx/>
              <a:uFillTx/>
              <a:latin typeface="Cambria" pitchFamily="18" charset="0"/>
              <a:ea typeface="+mn-ea"/>
              <a:cs typeface="+mn-cs"/>
            </a:endParaRPr>
          </a:p>
          <a:p>
            <a:pPr marL="0" marR="0" lvl="0" indent="0" algn="just" defTabSz="914400" rtl="0" eaLnBrk="1" fontAlgn="auto" latinLnBrk="0" hangingPunct="1">
              <a:lnSpc>
                <a:spcPct val="100000"/>
              </a:lnSpc>
              <a:spcBef>
                <a:spcPct val="20000"/>
              </a:spcBef>
              <a:spcAft>
                <a:spcPct val="0"/>
              </a:spcAft>
              <a:buClrTx/>
              <a:buSzTx/>
              <a:buFont typeface="Wingdings" pitchFamily="2" charset="2"/>
              <a:buChar char="§"/>
              <a:defRPr/>
            </a:pPr>
            <a:r>
              <a:rPr kumimoji="0" lang="en-GB" sz="1800" b="1" i="0" u="none" strike="noStrike" kern="1200" cap="none" spc="0" normalizeH="0" baseline="0" noProof="0">
                <a:ln>
                  <a:noFill/>
                </a:ln>
                <a:solidFill>
                  <a:srgbClr val="002060"/>
                </a:solidFill>
                <a:effectLst/>
                <a:uLnTx/>
                <a:uFillTx/>
                <a:latin typeface="Cambria" pitchFamily="18" charset="0"/>
                <a:ea typeface="+mn-ea"/>
                <a:cs typeface="+mn-cs"/>
              </a:rPr>
              <a:t> Poet and academic Sri Debasish Lahiri</a:t>
            </a:r>
            <a:r>
              <a:rPr kumimoji="0" lang="en-GB" sz="1800" b="0" i="0" u="none" strike="noStrike" kern="1200" cap="none" spc="0" normalizeH="0" baseline="0" noProof="0">
                <a:ln>
                  <a:noFill/>
                </a:ln>
                <a:solidFill>
                  <a:srgbClr val="002060"/>
                </a:solidFill>
                <a:effectLst/>
                <a:uLnTx/>
                <a:uFillTx/>
                <a:latin typeface="Cambria" pitchFamily="18" charset="0"/>
                <a:ea typeface="+mn-ea"/>
                <a:cs typeface="+mn-cs"/>
              </a:rPr>
              <a:t> of Lal Baba College, Belur, delivered a Talk titled </a:t>
            </a:r>
            <a:r>
              <a:rPr kumimoji="0" lang="en-GB" sz="1800" b="1" i="0" u="none" strike="noStrike" kern="1200" cap="none" spc="0" normalizeH="0" baseline="0" noProof="0">
                <a:ln>
                  <a:noFill/>
                </a:ln>
                <a:solidFill>
                  <a:srgbClr val="002060"/>
                </a:solidFill>
                <a:effectLst/>
                <a:uLnTx/>
                <a:uFillTx/>
                <a:latin typeface="Cambria" pitchFamily="18" charset="0"/>
                <a:ea typeface="+mn-ea"/>
                <a:cs typeface="+mn-cs"/>
              </a:rPr>
              <a:t>“Poetry via Byculla: what has salvation got to do with it’</a:t>
            </a:r>
            <a:r>
              <a:rPr kumimoji="0" lang="en-GB" sz="1800" b="0" i="0" u="none" strike="noStrike" kern="1200" cap="none" spc="0" normalizeH="0" baseline="0" noProof="0">
                <a:ln>
                  <a:noFill/>
                </a:ln>
                <a:solidFill>
                  <a:srgbClr val="002060"/>
                </a:solidFill>
                <a:effectLst/>
                <a:uLnTx/>
                <a:uFillTx/>
                <a:latin typeface="Cambria" pitchFamily="18" charset="0"/>
                <a:ea typeface="+mn-ea"/>
                <a:cs typeface="+mn-cs"/>
              </a:rPr>
              <a:t> on 1st March, 2017</a:t>
            </a:r>
            <a:r>
              <a:rPr kumimoji="0" lang="en-GB" sz="1800" b="0" i="0" u="none" strike="noStrike" kern="1200" cap="none" spc="0" normalizeH="0" baseline="0" noProof="0">
                <a:ln>
                  <a:noFill/>
                </a:ln>
                <a:solidFill>
                  <a:srgbClr val="002060"/>
                </a:solidFill>
                <a:effectLst/>
                <a:uLnTx/>
                <a:uFillTx/>
                <a:latin typeface="+mn-lt" pitchFamily="34" charset="0"/>
                <a:ea typeface="+mn-ea"/>
                <a:cs typeface="+mn-cs"/>
              </a:rPr>
              <a:t>.</a:t>
            </a:r>
          </a:p>
          <a:p>
            <a:pPr marL="0" marR="0" lvl="0" indent="0" algn="just" defTabSz="914400" rtl="0" eaLnBrk="1" fontAlgn="auto" latinLnBrk="0" hangingPunct="1">
              <a:lnSpc>
                <a:spcPct val="100000"/>
              </a:lnSpc>
              <a:spcBef>
                <a:spcPct val="20000"/>
              </a:spcBef>
              <a:spcAft>
                <a:spcPct val="0"/>
              </a:spcAft>
              <a:buClrTx/>
              <a:buSzTx/>
              <a:buFontTx/>
              <a:buNone/>
              <a:defRPr/>
            </a:pPr>
            <a:endParaRPr kumimoji="0" lang="en-GB" sz="1100" b="0" i="0" u="none" strike="noStrike" kern="1200" cap="none" spc="0" normalizeH="0" baseline="0" noProof="0">
              <a:ln>
                <a:noFill/>
              </a:ln>
              <a:solidFill>
                <a:srgbClr val="002060"/>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ct val="0"/>
              </a:spcAft>
              <a:buClrTx/>
              <a:buSzTx/>
              <a:buFont typeface="Wingdings" pitchFamily="2" charset="2"/>
              <a:buChar char="§"/>
              <a:defRPr/>
            </a:pPr>
            <a:r>
              <a:rPr kumimoji="0" lang="en-GB" sz="1900" b="1" i="0" u="none" strike="noStrike" kern="1200" cap="none" spc="0" normalizeH="0" baseline="0" noProof="0">
                <a:ln>
                  <a:noFill/>
                </a:ln>
                <a:solidFill>
                  <a:srgbClr val="002060"/>
                </a:solidFill>
                <a:effectLst/>
                <a:uLnTx/>
                <a:uFillTx/>
                <a:latin typeface="Cambria" pitchFamily="18" charset="0"/>
                <a:ea typeface="+mn-ea"/>
                <a:cs typeface="+mn-cs"/>
              </a:rPr>
              <a:t>Dr. Rangana Banerji</a:t>
            </a:r>
            <a:r>
              <a:rPr kumimoji="0" lang="en-GB" sz="1900" b="0" i="0" u="none" strike="noStrike" kern="1200" cap="none" spc="0" normalizeH="0" baseline="0" noProof="0">
                <a:ln>
                  <a:noFill/>
                </a:ln>
                <a:solidFill>
                  <a:srgbClr val="002060"/>
                </a:solidFill>
                <a:effectLst/>
                <a:uLnTx/>
                <a:uFillTx/>
                <a:latin typeface="Cambria" pitchFamily="18" charset="0"/>
                <a:ea typeface="+mn-ea"/>
                <a:cs typeface="+mn-cs"/>
              </a:rPr>
              <a:t>  of  the University of Calcutta delivered a Talk  on  ‘</a:t>
            </a:r>
            <a:r>
              <a:rPr kumimoji="0" lang="en-GB" sz="1900" b="1" i="0" u="none" strike="noStrike" kern="1200" cap="none" spc="0" normalizeH="0" baseline="0" noProof="0">
                <a:ln>
                  <a:noFill/>
                </a:ln>
                <a:solidFill>
                  <a:srgbClr val="002060"/>
                </a:solidFill>
                <a:effectLst/>
                <a:uLnTx/>
                <a:uFillTx/>
                <a:latin typeface="Cambria" pitchFamily="18" charset="0"/>
                <a:ea typeface="+mn-ea"/>
                <a:cs typeface="+mn-cs"/>
              </a:rPr>
              <a:t>English in India’</a:t>
            </a:r>
            <a:r>
              <a:rPr kumimoji="0" lang="en-GB" sz="1900" b="0" i="0" u="none" strike="noStrike" kern="1200" cap="none" spc="0" normalizeH="0" baseline="0" noProof="0">
                <a:ln>
                  <a:noFill/>
                </a:ln>
                <a:solidFill>
                  <a:srgbClr val="002060"/>
                </a:solidFill>
                <a:effectLst/>
                <a:uLnTx/>
                <a:uFillTx/>
                <a:latin typeface="Cambria" pitchFamily="18" charset="0"/>
                <a:ea typeface="+mn-ea"/>
                <a:cs typeface="+mn-cs"/>
              </a:rPr>
              <a:t> on 20th January, 2018.</a:t>
            </a:r>
            <a:endParaRPr kumimoji="0" lang="en-IN" sz="1900" b="0" i="1" u="none" strike="noStrike" kern="1200" cap="none" spc="0" normalizeH="0" baseline="0" noProof="0">
              <a:ln>
                <a:noFill/>
              </a:ln>
              <a:solidFill>
                <a:srgbClr val="002060"/>
              </a:solidFill>
              <a:effectLst/>
              <a:uLnTx/>
              <a:uFillTx/>
              <a:latin typeface="Cambria" pitchFamily="18" charset="0"/>
              <a:ea typeface="+mn-ea"/>
              <a:cs typeface="+mn-cs"/>
            </a:endParaRPr>
          </a:p>
          <a:p>
            <a:pPr marL="0" marR="0" lvl="0" indent="0" algn="just" defTabSz="914400" rtl="0" eaLnBrk="1" fontAlgn="auto" latinLnBrk="0" hangingPunct="1">
              <a:lnSpc>
                <a:spcPct val="100000"/>
              </a:lnSpc>
              <a:spcBef>
                <a:spcPct val="20000"/>
              </a:spcBef>
              <a:spcAft>
                <a:spcPct val="0"/>
              </a:spcAft>
              <a:buClrTx/>
              <a:buSzTx/>
              <a:buFont typeface="Arial"/>
              <a:buNone/>
              <a:defRPr/>
            </a:pPr>
            <a:endParaRPr kumimoji="0" lang="en-IN" sz="1800" b="0" i="1" u="none" strike="noStrike" kern="1200" cap="none" spc="0" normalizeH="0" baseline="0" noProof="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ct val="0"/>
              </a:spcAft>
              <a:buClrTx/>
              <a:buSzTx/>
              <a:buFont typeface="Arial"/>
              <a:buNone/>
              <a:defRPr/>
            </a:pPr>
            <a:endParaRPr kumimoji="0" lang="en-IN" sz="1800" b="0" i="1" u="none" strike="noStrike" kern="1200" cap="none" spc="0" normalizeH="0" baseline="0" noProof="0">
              <a:ln>
                <a:noFill/>
              </a:ln>
              <a:solidFill>
                <a:schemeClr val="tx1">
                  <a:tint val="75000"/>
                </a:schemeClr>
              </a:solidFill>
              <a:effectLst/>
              <a:uLnTx/>
              <a:uFillTx/>
              <a:latin typeface="Cambria" pitchFamily="18" charset="0"/>
              <a:ea typeface="+mn-ea"/>
              <a:cs typeface="+mn-cs"/>
            </a:endParaRPr>
          </a:p>
          <a:p>
            <a:pPr marL="0" marR="0" lvl="0" indent="0" algn="just" defTabSz="914400" rtl="0" eaLnBrk="1" fontAlgn="auto" latinLnBrk="0" hangingPunct="1">
              <a:lnSpc>
                <a:spcPct val="100000"/>
              </a:lnSpc>
              <a:spcBef>
                <a:spcPct val="20000"/>
              </a:spcBef>
              <a:spcAft>
                <a:spcPct val="0"/>
              </a:spcAft>
              <a:buClrTx/>
              <a:buSzTx/>
              <a:buFont typeface="Arial" pitchFamily="34" charset="0"/>
              <a:buNone/>
              <a:defRPr/>
            </a:pPr>
            <a:endParaRPr kumimoji="0" lang="en-IN" sz="1800" b="0" i="1" u="none" strike="noStrike" kern="1200" cap="none" spc="0" normalizeH="0" baseline="0" noProof="0">
              <a:ln>
                <a:noFill/>
              </a:ln>
              <a:solidFill>
                <a:schemeClr val="tx1">
                  <a:tint val="75000"/>
                </a:schemeClr>
              </a:solidFill>
              <a:effectLst/>
              <a:uLnTx/>
              <a:uFillTx/>
              <a:latin typeface="Cambria" pitchFamily="18" charset="0"/>
              <a:ea typeface="+mn-ea"/>
              <a:cs typeface="+mn-cs"/>
            </a:endParaRPr>
          </a:p>
          <a:p>
            <a:pPr marL="0" marR="0" lvl="0" indent="0" algn="ctr" defTabSz="914400" rtl="0" eaLnBrk="1" fontAlgn="auto" latinLnBrk="0" hangingPunct="1">
              <a:lnSpc>
                <a:spcPct val="100000"/>
              </a:lnSpc>
              <a:spcBef>
                <a:spcPct val="20000"/>
              </a:spcBef>
              <a:spcAft>
                <a:spcPct val="0"/>
              </a:spcAft>
              <a:buClrTx/>
              <a:buSzTx/>
              <a:buFont typeface="Arial" pitchFamily="34" charset="0"/>
              <a:buNone/>
              <a:defRPr/>
            </a:pPr>
            <a:endParaRPr kumimoji="0" lang="en-IN" sz="1800" b="0" i="1" u="none" strike="noStrike" kern="1200" cap="none" spc="0" normalizeH="0" baseline="0" noProof="0">
              <a:ln>
                <a:noFill/>
              </a:ln>
              <a:solidFill>
                <a:schemeClr val="tx1">
                  <a:tint val="75000"/>
                </a:schemeClr>
              </a:solidFill>
              <a:effectLst/>
              <a:uLnTx/>
              <a:uFillTx/>
              <a:latin typeface="Cambria" pitchFamily="18" charset="0"/>
              <a:ea typeface="+mn-ea"/>
              <a:cs typeface="+mn-cs"/>
            </a:endParaRPr>
          </a:p>
          <a:p>
            <a:pPr marL="0" marR="0" lvl="0" indent="0" algn="ctr" defTabSz="914400" rtl="0" eaLnBrk="1" fontAlgn="auto" latinLnBrk="0" hangingPunct="1">
              <a:lnSpc>
                <a:spcPct val="100000"/>
              </a:lnSpc>
              <a:spcBef>
                <a:spcPct val="20000"/>
              </a:spcBef>
              <a:spcAft>
                <a:spcPct val="0"/>
              </a:spcAft>
              <a:buClrTx/>
              <a:buSzTx/>
              <a:buFont typeface="Arial" pitchFamily="34" charset="0"/>
              <a:buNone/>
              <a:defRPr/>
            </a:pPr>
            <a:endParaRPr kumimoji="0" lang="en-IN" sz="3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248" name="Title 1"/>
          <p:cNvSpPr txBox="1"/>
          <p:nvPr/>
        </p:nvSpPr>
        <p:spPr>
          <a:xfrm>
            <a:off x="3048000" y="533400"/>
            <a:ext cx="3286125" cy="425450"/>
          </a:xfrm>
          <a:prstGeom prst="rect">
            <a:avLst/>
          </a:prstGeom>
        </p:spPr>
        <p:txBody>
          <a:bodyPr anchor="ctr">
            <a:normAutofit fontScale="25000" lnSpcReduction="200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GB" sz="9600" b="1" i="0" u="none" strike="noStrike" kern="1200" cap="none" spc="0" normalizeH="0" baseline="0" noProof="0">
                <a:ln>
                  <a:noFill/>
                </a:ln>
                <a:solidFill>
                  <a:srgbClr val="C00000"/>
                </a:solidFill>
                <a:effectLst/>
                <a:uLnTx/>
                <a:uFillTx/>
                <a:latin typeface="Cambria" pitchFamily="18" charset="0"/>
                <a:ea typeface="+mj-ea"/>
                <a:cs typeface="+mj-cs"/>
              </a:rPr>
              <a:t>5. Talks</a:t>
            </a:r>
            <a:r>
              <a:rPr kumimoji="0" lang="en-GB" sz="10700" b="1" i="0" u="none" strike="noStrike" kern="1200" cap="none" spc="0" normalizeH="0" baseline="0" noProof="0">
                <a:ln>
                  <a:noFill/>
                </a:ln>
                <a:solidFill>
                  <a:schemeClr val="tx1"/>
                </a:solidFill>
                <a:effectLst/>
                <a:uLnTx/>
                <a:uFillTx/>
                <a:latin typeface="+mj-lt" pitchFamily="34" charset="0"/>
                <a:ea typeface="+mj-ea"/>
                <a:cs typeface="+mj-cs"/>
              </a:rPr>
              <a:t> </a:t>
            </a:r>
            <a:br>
              <a:rPr kumimoji="0" lang="en-IN" sz="4400" b="0" i="0" u="none" strike="noStrike" kern="1200" cap="none" spc="0" normalizeH="0" baseline="0" noProof="0">
                <a:ln>
                  <a:noFill/>
                </a:ln>
                <a:solidFill>
                  <a:schemeClr val="tx1"/>
                </a:solidFill>
                <a:effectLst/>
                <a:uLnTx/>
                <a:uFillTx/>
                <a:latin typeface="+mj-lt" pitchFamily="34" charset="0"/>
                <a:ea typeface="+mj-ea"/>
                <a:cs typeface="+mj-cs"/>
              </a:rPr>
            </a:b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3.14"/>
  <p:tag name="AS_TITLE" val="Aspose.Slides for .NET 2.0"/>
  <p:tag name="AS_VERSION" val="20.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HP</Company>
  <PresentationFormat>On-screen Show (4:3)</PresentationFormat>
  <Paragraphs>67</Paragraphs>
  <Slides>12</Slides>
  <Notes>0</Notes>
  <TotalTime>293</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12</vt:i4>
      </vt:variant>
    </vt:vector>
  </HeadingPairs>
  <TitlesOfParts>
    <vt:vector baseType="lpstr" size="19">
      <vt:lpstr>Arial</vt:lpstr>
      <vt:lpstr>Calibri</vt:lpstr>
      <vt:lpstr>Elephant</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Slide 1</dc:title>
  <cp:revision>73</cp:revision>
  <dcterms:created xsi:type="dcterms:W3CDTF">2020-04-29T07:16:07Z</dcterms:created>
  <dcterms:modified xsi:type="dcterms:W3CDTF">2020-07-06T08:09:00Z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2639164</vt:lpwstr>
  </property>
  <property fmtid="{D5CDD505-2E9C-101B-9397-08002B2CF9AE}" name="NXPowerLiteSettings" pid="3">
    <vt:lpwstr>C7000400038000</vt:lpwstr>
  </property>
  <property fmtid="{D5CDD505-2E9C-101B-9397-08002B2CF9AE}" name="NXPowerLiteVersion" pid="4">
    <vt:lpwstr>S9.0.1</vt:lpwstr>
  </property>
  <property fmtid="{D5CDD505-2E9C-101B-9397-08002B2CF9AE}" name="NXTAG2" pid="5">
    <vt:lpwstr>000800a8410000000000010290110207f7000400038000</vt:lpwstr>
  </property>
</Properties>
</file>